
<file path=[Content_Types].xml><?xml version="1.0" encoding="utf-8"?>
<Types xmlns="http://schemas.openxmlformats.org/package/2006/content-types">
  <Default Extension="bin" ContentType="application/vnd.openxmlformats-officedocument.oleObject"/>
  <Default Extension="jpeg" ContentType="image/jpeg"/>
  <Default Extension="mp3" ContentType="audio/mpeg"/>
  <Default Extension="png" ContentType="image/png"/>
  <Default Extension="rels" ContentType="application/vnd.openxmlformats-package.relationships+xml"/>
  <Default Extension="vml" ContentType="application/vnd.openxmlformats-officedocument.vmlDrawing"/>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theme/theme2.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13"/>
  </p:notesMasterIdLst>
  <p:sldIdLst>
    <p:sldId id="307" r:id="rId2"/>
    <p:sldId id="549" r:id="rId3"/>
    <p:sldId id="550" r:id="rId4"/>
    <p:sldId id="551" r:id="rId5"/>
    <p:sldId id="542" r:id="rId6"/>
    <p:sldId id="543" r:id="rId7"/>
    <p:sldId id="544" r:id="rId8"/>
    <p:sldId id="587" r:id="rId9"/>
    <p:sldId id="545" r:id="rId10"/>
    <p:sldId id="533" r:id="rId11"/>
    <p:sldId id="535" r:id="rId12"/>
  </p:sldIdLst>
  <p:sldSz cx="12192000" cy="6858000"/>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469">
          <p15:clr>
            <a:srgbClr val="A4A3A4"/>
          </p15:clr>
        </p15:guide>
        <p15:guide id="2" pos="384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000" autoAdjust="0"/>
    <p:restoredTop sz="94660"/>
  </p:normalViewPr>
  <p:slideViewPr>
    <p:cSldViewPr snapToGrid="0" showGuides="1">
      <p:cViewPr varScale="1">
        <p:scale>
          <a:sx n="75" d="100"/>
          <a:sy n="75" d="100"/>
        </p:scale>
        <p:origin x="-216" y="90"/>
      </p:cViewPr>
      <p:guideLst>
        <p:guide orient="horz" pos="2469"/>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notesMaster" Target="notesMasters/notesMaster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viewProps" Target="viewProp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presProps" Target="presProps.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8.wmf"/></Relationships>
</file>

<file path=ppt/drawings/_rels/vmlDrawing2.vml.rels><?xml version="1.0" encoding="UTF-8" standalone="yes"?>
<Relationships xmlns="http://schemas.openxmlformats.org/package/2006/relationships"><Relationship Id="rId3" Type="http://schemas.openxmlformats.org/officeDocument/2006/relationships/image" Target="../media/image8.wmf"/><Relationship Id="rId2" Type="http://schemas.openxmlformats.org/officeDocument/2006/relationships/image" Target="../media/image12.wmf"/><Relationship Id="rId1" Type="http://schemas.openxmlformats.org/officeDocument/2006/relationships/image" Target="../media/image11.w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3716649-02A7-4BAC-907C-6A59D11AF6CD}" type="datetimeFigureOut">
              <a:rPr lang="zh-CN" altLang="en-US" smtClean="0"/>
              <a:t>2019/7/24</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DEB1757-8956-4EB9-A61B-2BB94BC071D8}"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pPr marL="0" marR="0" lvl="0" indent="0" algn="r" defTabSz="914400" rtl="0" eaLnBrk="1" fontAlgn="auto" latinLnBrk="0" hangingPunct="1">
              <a:lnSpc>
                <a:spcPct val="100000"/>
              </a:lnSpc>
              <a:spcBef>
                <a:spcPts val="0"/>
              </a:spcBef>
              <a:spcAft>
                <a:spcPts val="0"/>
              </a:spcAft>
              <a:buClrTx/>
              <a:buSzTx/>
              <a:buFontTx/>
              <a:buNone/>
              <a:defRPr/>
            </a:pPr>
            <a:fld id="{324D6F74-634D-4233-BDBC-8BE3983B5CCB}" type="slidenum">
              <a:rPr kumimoji="0" lang="zh-CN" altLang="en-US" sz="1200" b="0" i="0" u="none" strike="noStrike" kern="1200" cap="none" spc="0" normalizeH="0" baseline="0" noProof="0" smtClean="0">
                <a:ln>
                  <a:noFill/>
                </a:ln>
                <a:solidFill>
                  <a:prstClr val="black"/>
                </a:solidFill>
                <a:effectLst/>
                <a:uLnTx/>
                <a:uFillTx/>
                <a:latin typeface="等线" panose="02010600030101010101" charset="-122"/>
                <a:ea typeface="等线" panose="02010600030101010101" charset="-122"/>
                <a:cs typeface="+mn-cs"/>
              </a:rPr>
              <a:t>1</a:t>
            </a:fld>
            <a:endParaRPr kumimoji="0" lang="zh-CN" altLang="en-US" sz="1200" b="0" i="0" u="none" strike="noStrike" kern="1200" cap="none" spc="0" normalizeH="0" baseline="0" noProof="0">
              <a:ln>
                <a:noFill/>
              </a:ln>
              <a:solidFill>
                <a:prstClr val="black"/>
              </a:solidFill>
              <a:effectLst/>
              <a:uLnTx/>
              <a:uFillTx/>
              <a:latin typeface="等线" panose="02010600030101010101" charset="-122"/>
              <a:ea typeface="等线" panose="02010600030101010101" charset="-122"/>
              <a:cs typeface="+mn-cs"/>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11</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2</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p:txBody>
      </p:sp>
      <p:sp>
        <p:nvSpPr>
          <p:cNvPr id="4" name="灯片编号占位符 3"/>
          <p:cNvSpPr>
            <a:spLocks noGrp="1"/>
          </p:cNvSpPr>
          <p:nvPr>
            <p:ph type="sldNum" sz="quarter" idx="10"/>
          </p:nvPr>
        </p:nvSpPr>
        <p:spPr/>
        <p:txBody>
          <a:bodyPr/>
          <a:lstStyle/>
          <a:p>
            <a:fld id="{BDEB1757-8956-4EB9-A61B-2BB94BC071D8}" type="slidenum">
              <a:rPr lang="zh-CN" altLang="en-US" smtClean="0"/>
              <a:t>9</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id-ID" dirty="0"/>
          </a:p>
        </p:txBody>
      </p:sp>
      <p:sp>
        <p:nvSpPr>
          <p:cNvPr id="4" name="Slide Number Placeholder 3"/>
          <p:cNvSpPr>
            <a:spLocks noGrp="1"/>
          </p:cNvSpPr>
          <p:nvPr>
            <p:ph type="sldNum" sz="quarter" idx="10"/>
          </p:nvPr>
        </p:nvSpPr>
        <p:spPr/>
        <p:txBody>
          <a:bodyPr/>
          <a:lstStyle/>
          <a:p>
            <a:fld id="{7939C93C-A5B3-466F-9801-8C6E98DC122F}" type="slidenum">
              <a:rPr lang="id-ID" smtClean="0"/>
              <a:t>10</a:t>
            </a:fld>
            <a:endParaRPr lang="id-ID"/>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cSld name="Main Title+ SubTitle+Number">
    <p:spTree>
      <p:nvGrpSpPr>
        <p:cNvPr id="1" name=""/>
        <p:cNvGrpSpPr/>
        <p:nvPr/>
      </p:nvGrpSpPr>
      <p:grpSpPr>
        <a:xfrm>
          <a:off x="0" y="0"/>
          <a:ext cx="0" cy="0"/>
          <a:chOff x="0" y="0"/>
          <a:chExt cx="0" cy="0"/>
        </a:xfrm>
      </p:grpSpPr>
      <p:sp>
        <p:nvSpPr>
          <p:cNvPr id="10" name="Title 1"/>
          <p:cNvSpPr>
            <a:spLocks noGrp="1"/>
          </p:cNvSpPr>
          <p:nvPr>
            <p:ph type="title" hasCustomPrompt="1"/>
          </p:nvPr>
        </p:nvSpPr>
        <p:spPr>
          <a:xfrm>
            <a:off x="2336800" y="482600"/>
            <a:ext cx="7518400" cy="471365"/>
          </a:xfrm>
          <a:prstGeom prst="rect">
            <a:avLst/>
          </a:prstGeom>
        </p:spPr>
        <p:txBody>
          <a:bodyPr wrap="none" lIns="0" tIns="0" rIns="0" bIns="0" anchor="ctr">
            <a:noAutofit/>
          </a:bodyPr>
          <a:lstStyle>
            <a:lvl1pPr algn="ctr">
              <a:defRPr sz="3200" b="1" baseline="0">
                <a:solidFill>
                  <a:schemeClr val="tx1">
                    <a:lumMod val="50000"/>
                    <a:lumOff val="50000"/>
                  </a:schemeClr>
                </a:solidFill>
              </a:defRPr>
            </a:lvl1pPr>
          </a:lstStyle>
          <a:p>
            <a:r>
              <a:rPr lang="en-US" dirty="0"/>
              <a:t>Click To Edit Master Title Style</a:t>
            </a:r>
          </a:p>
        </p:txBody>
      </p:sp>
      <p:sp>
        <p:nvSpPr>
          <p:cNvPr id="11" name="Text Placeholder 3"/>
          <p:cNvSpPr>
            <a:spLocks noGrp="1"/>
          </p:cNvSpPr>
          <p:nvPr>
            <p:ph type="body" sz="half" idx="2" hasCustomPrompt="1"/>
          </p:nvPr>
        </p:nvSpPr>
        <p:spPr>
          <a:xfrm>
            <a:off x="3352800" y="951922"/>
            <a:ext cx="5486400" cy="267661"/>
          </a:xfrm>
          <a:prstGeom prst="rect">
            <a:avLst/>
          </a:prstGeom>
        </p:spPr>
        <p:txBody>
          <a:bodyPr wrap="none" lIns="0" tIns="0" rIns="0" bIns="0" anchor="ctr">
            <a:noAutofit/>
          </a:bodyPr>
          <a:lstStyle>
            <a:lvl1pPr marL="0" indent="0" algn="ctr">
              <a:buNone/>
              <a:defRPr sz="1600" b="1" baseline="0">
                <a:solidFill>
                  <a:schemeClr val="bg1">
                    <a:lumMod val="75000"/>
                  </a:schemeClr>
                </a:solidFill>
              </a:defRPr>
            </a:lvl1pPr>
            <a:lvl2pPr marL="609600" indent="0">
              <a:buNone/>
              <a:defRPr sz="1600"/>
            </a:lvl2pPr>
            <a:lvl3pPr marL="1219200" indent="0">
              <a:buNone/>
              <a:defRPr sz="1335"/>
            </a:lvl3pPr>
            <a:lvl4pPr marL="1828800" indent="0">
              <a:buNone/>
              <a:defRPr sz="1200"/>
            </a:lvl4pPr>
            <a:lvl5pPr marL="2438400" indent="0">
              <a:buNone/>
              <a:defRPr sz="1200"/>
            </a:lvl5pPr>
            <a:lvl6pPr marL="3048000" indent="0">
              <a:buNone/>
              <a:defRPr sz="1200"/>
            </a:lvl6pPr>
            <a:lvl7pPr marL="3657600" indent="0">
              <a:buNone/>
              <a:defRPr sz="1200"/>
            </a:lvl7pPr>
            <a:lvl8pPr marL="4267200" indent="0">
              <a:buNone/>
              <a:defRPr sz="1200"/>
            </a:lvl8pPr>
            <a:lvl9pPr marL="4876800" indent="0">
              <a:buNone/>
              <a:defRPr sz="1200"/>
            </a:lvl9pPr>
          </a:lstStyle>
          <a:p>
            <a:pPr lvl="0"/>
            <a:r>
              <a:rPr lang="en-US" dirty="0"/>
              <a:t>Subtext Goes Here</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10" presetClass="entr" presetSubtype="0" fill="hold" grpId="0" nodeType="afterEffect">
                                  <p:stCondLst>
                                    <p:cond delay="0"/>
                                  </p:stCondLst>
                                  <p:childTnLst>
                                    <p:set>
                                      <p:cBhvr>
                                        <p:cTn id="10" dur="1" fill="hold">
                                          <p:stCondLst>
                                            <p:cond delay="0"/>
                                          </p:stCondLst>
                                        </p:cTn>
                                        <p:tgtEl>
                                          <p:spTgt spid="11">
                                            <p:txEl>
                                              <p:pRg st="0" end="0"/>
                                            </p:txEl>
                                          </p:spTgt>
                                        </p:tgtEl>
                                        <p:attrNameLst>
                                          <p:attrName>style.visibility</p:attrName>
                                        </p:attrNameLst>
                                      </p:cBhvr>
                                      <p:to>
                                        <p:strVal val="visible"/>
                                      </p:to>
                                    </p:set>
                                    <p:animEffect transition="in" filter="fade">
                                      <p:cBhvr>
                                        <p:cTn id="11" dur="500"/>
                                        <p:tgtEl>
                                          <p:spTgt spid="11">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build="p">
        <p:tmplLst>
          <p:tmpl lvl="1">
            <p:tnLst>
              <p:par>
                <p:cTn presetID="10" presetClass="entr" presetSubtype="0" fill="hold" nodeType="afterEffect">
                  <p:stCondLst>
                    <p:cond delay="0"/>
                  </p:stCondLst>
                  <p:childTnLst>
                    <p:set>
                      <p:cBhvr>
                        <p:cTn dur="1" fill="hold">
                          <p:stCondLst>
                            <p:cond delay="0"/>
                          </p:stCondLst>
                        </p:cTn>
                        <p:tgtEl>
                          <p:spTgt spid="11"/>
                        </p:tgtEl>
                        <p:attrNameLst>
                          <p:attrName>style.visibility</p:attrName>
                        </p:attrNameLst>
                      </p:cBhvr>
                      <p:to>
                        <p:strVal val="visible"/>
                      </p:to>
                    </p:set>
                    <p:animEffect transition="in" filter="fade">
                      <p:cBhvr>
                        <p:cTn dur="500"/>
                        <p:tgtEl>
                          <p:spTgt spid="11"/>
                        </p:tgtEl>
                      </p:cBhvr>
                    </p:animEffect>
                  </p:childTnLst>
                </p:cTn>
              </p:par>
            </p:tnLst>
          </p:tmpl>
        </p:tmplLst>
      </p:bldP>
    </p:bldLst>
  </p:timing>
  <p:hf hdr="0" ftr="0" dt="0"/>
</p:sldLayout>
</file>

<file path=ppt/slideLayouts/slideLayout10.xml><?xml version="1.0" encoding="utf-8"?>
<p:sldLayout xmlns:a="http://schemas.openxmlformats.org/drawingml/2006/main" xmlns:r="http://schemas.openxmlformats.org/officeDocument/2006/relationships" xmlns:p="http://schemas.openxmlformats.org/presentationml/2006/main" userDrawn="1">
  <p:cSld name="71_Custom Layout">
    <p:spTree>
      <p:nvGrpSpPr>
        <p:cNvPr id="1" name=""/>
        <p:cNvGrpSpPr/>
        <p:nvPr/>
      </p:nvGrpSpPr>
      <p:grpSpPr>
        <a:xfrm>
          <a:off x="0" y="0"/>
          <a:ext cx="0" cy="0"/>
          <a:chOff x="0" y="0"/>
          <a:chExt cx="0" cy="0"/>
        </a:xfrm>
      </p:grpSpPr>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Laptop Review">
    <p:spTree>
      <p:nvGrpSpPr>
        <p:cNvPr id="1" name=""/>
        <p:cNvGrpSpPr/>
        <p:nvPr/>
      </p:nvGrpSpPr>
      <p:grpSpPr>
        <a:xfrm>
          <a:off x="0" y="0"/>
          <a:ext cx="0" cy="0"/>
          <a:chOff x="0" y="0"/>
          <a:chExt cx="0" cy="0"/>
        </a:xfrm>
      </p:grpSpPr>
      <p:sp>
        <p:nvSpPr>
          <p:cNvPr id="15" name="Picture Placeholder 13"/>
          <p:cNvSpPr>
            <a:spLocks noGrp="1"/>
          </p:cNvSpPr>
          <p:nvPr>
            <p:ph type="pic" sz="quarter" idx="22"/>
          </p:nvPr>
        </p:nvSpPr>
        <p:spPr>
          <a:xfrm>
            <a:off x="7346032" y="1573578"/>
            <a:ext cx="5958777" cy="376320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userDrawn="1">
  <p:cSld name="Facebook vs Twitter Desktop">
    <p:spTree>
      <p:nvGrpSpPr>
        <p:cNvPr id="1" name=""/>
        <p:cNvGrpSpPr/>
        <p:nvPr/>
      </p:nvGrpSpPr>
      <p:grpSpPr>
        <a:xfrm>
          <a:off x="0" y="0"/>
          <a:ext cx="0" cy="0"/>
          <a:chOff x="0" y="0"/>
          <a:chExt cx="0" cy="0"/>
        </a:xfrm>
      </p:grpSpPr>
      <p:sp>
        <p:nvSpPr>
          <p:cNvPr id="17" name="Picture Placeholder 13"/>
          <p:cNvSpPr>
            <a:spLocks noGrp="1"/>
          </p:cNvSpPr>
          <p:nvPr>
            <p:ph type="pic" sz="quarter" idx="22"/>
          </p:nvPr>
        </p:nvSpPr>
        <p:spPr>
          <a:xfrm>
            <a:off x="6787380" y="2499506"/>
            <a:ext cx="4134990" cy="2310056"/>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iPad App Compares">
    <p:spTree>
      <p:nvGrpSpPr>
        <p:cNvPr id="1" name=""/>
        <p:cNvGrpSpPr/>
        <p:nvPr/>
      </p:nvGrpSpPr>
      <p:grpSpPr>
        <a:xfrm>
          <a:off x="0" y="0"/>
          <a:ext cx="0" cy="0"/>
          <a:chOff x="0" y="0"/>
          <a:chExt cx="0" cy="0"/>
        </a:xfrm>
      </p:grpSpPr>
      <p:sp>
        <p:nvSpPr>
          <p:cNvPr id="18" name="Picture Placeholder 13"/>
          <p:cNvSpPr>
            <a:spLocks noGrp="1"/>
          </p:cNvSpPr>
          <p:nvPr>
            <p:ph type="pic" sz="quarter" idx="22"/>
          </p:nvPr>
        </p:nvSpPr>
        <p:spPr>
          <a:xfrm>
            <a:off x="4756950" y="2166309"/>
            <a:ext cx="2739366" cy="3448361"/>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Laptop3">
    <p:spTree>
      <p:nvGrpSpPr>
        <p:cNvPr id="1" name=""/>
        <p:cNvGrpSpPr/>
        <p:nvPr/>
      </p:nvGrpSpPr>
      <p:grpSpPr>
        <a:xfrm>
          <a:off x="0" y="0"/>
          <a:ext cx="0" cy="0"/>
          <a:chOff x="0" y="0"/>
          <a:chExt cx="0" cy="0"/>
        </a:xfrm>
      </p:grpSpPr>
      <p:sp>
        <p:nvSpPr>
          <p:cNvPr id="17" name="Picture Placeholder 13"/>
          <p:cNvSpPr>
            <a:spLocks noGrp="1"/>
          </p:cNvSpPr>
          <p:nvPr>
            <p:ph type="pic" sz="quarter" idx="20"/>
          </p:nvPr>
        </p:nvSpPr>
        <p:spPr>
          <a:xfrm>
            <a:off x="6500689" y="2373904"/>
            <a:ext cx="4137675" cy="2610612"/>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userDrawn="1">
  <p:cSld name="Responsive devices mockup">
    <p:spTree>
      <p:nvGrpSpPr>
        <p:cNvPr id="1" name=""/>
        <p:cNvGrpSpPr/>
        <p:nvPr/>
      </p:nvGrpSpPr>
      <p:grpSpPr>
        <a:xfrm>
          <a:off x="0" y="0"/>
          <a:ext cx="0" cy="0"/>
          <a:chOff x="0" y="0"/>
          <a:chExt cx="0" cy="0"/>
        </a:xfrm>
      </p:grpSpPr>
      <p:sp>
        <p:nvSpPr>
          <p:cNvPr id="68" name="Picture Placeholder 13"/>
          <p:cNvSpPr>
            <a:spLocks noGrp="1"/>
          </p:cNvSpPr>
          <p:nvPr>
            <p:ph type="pic" sz="quarter" idx="19"/>
          </p:nvPr>
        </p:nvSpPr>
        <p:spPr>
          <a:xfrm>
            <a:off x="7073727" y="4594633"/>
            <a:ext cx="527112" cy="925080"/>
          </a:xfrm>
          <a:prstGeom prst="rect">
            <a:avLst/>
          </a:prstGeom>
          <a:effectLst/>
        </p:spPr>
        <p:txBody>
          <a:bodyPr>
            <a:normAutofit/>
          </a:bodyPr>
          <a:lstStyle>
            <a:lvl1pPr marL="0" indent="0">
              <a:buNone/>
              <a:defRPr sz="65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69" name="Picture Placeholder 13"/>
          <p:cNvSpPr>
            <a:spLocks noGrp="1"/>
          </p:cNvSpPr>
          <p:nvPr>
            <p:ph type="pic" sz="quarter" idx="20"/>
          </p:nvPr>
        </p:nvSpPr>
        <p:spPr>
          <a:xfrm>
            <a:off x="4163797" y="2566120"/>
            <a:ext cx="3793652" cy="2129865"/>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70" name="Picture Placeholder 13"/>
          <p:cNvSpPr>
            <a:spLocks noGrp="1"/>
          </p:cNvSpPr>
          <p:nvPr>
            <p:ph type="pic" sz="quarter" idx="21"/>
          </p:nvPr>
        </p:nvSpPr>
        <p:spPr>
          <a:xfrm>
            <a:off x="7788589" y="3869995"/>
            <a:ext cx="1238522" cy="1649718"/>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71" name="Picture Placeholder 13"/>
          <p:cNvSpPr>
            <a:spLocks noGrp="1"/>
          </p:cNvSpPr>
          <p:nvPr>
            <p:ph type="pic" sz="quarter" idx="22"/>
          </p:nvPr>
        </p:nvSpPr>
        <p:spPr>
          <a:xfrm>
            <a:off x="2768491" y="3948439"/>
            <a:ext cx="2432019" cy="153850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userDrawn="1">
  <p:cSld name="App Review">
    <p:spTree>
      <p:nvGrpSpPr>
        <p:cNvPr id="1" name=""/>
        <p:cNvGrpSpPr/>
        <p:nvPr/>
      </p:nvGrpSpPr>
      <p:grpSpPr>
        <a:xfrm>
          <a:off x="0" y="0"/>
          <a:ext cx="0" cy="0"/>
          <a:chOff x="0" y="0"/>
          <a:chExt cx="0" cy="0"/>
        </a:xfrm>
      </p:grpSpPr>
      <p:sp>
        <p:nvSpPr>
          <p:cNvPr id="7" name="Picture Placeholder 13"/>
          <p:cNvSpPr>
            <a:spLocks noGrp="1"/>
          </p:cNvSpPr>
          <p:nvPr>
            <p:ph type="pic" sz="quarter" idx="22"/>
          </p:nvPr>
        </p:nvSpPr>
        <p:spPr>
          <a:xfrm>
            <a:off x="2288864" y="1707043"/>
            <a:ext cx="1927395" cy="3411367"/>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userDrawn="1">
  <p:cSld name="Iphone of 3">
    <p:spTree>
      <p:nvGrpSpPr>
        <p:cNvPr id="1" name=""/>
        <p:cNvGrpSpPr/>
        <p:nvPr/>
      </p:nvGrpSpPr>
      <p:grpSpPr>
        <a:xfrm>
          <a:off x="0" y="0"/>
          <a:ext cx="0" cy="0"/>
          <a:chOff x="0" y="0"/>
          <a:chExt cx="0" cy="0"/>
        </a:xfrm>
      </p:grpSpPr>
      <p:sp>
        <p:nvSpPr>
          <p:cNvPr id="9" name="Picture Placeholder 13"/>
          <p:cNvSpPr>
            <a:spLocks noGrp="1"/>
          </p:cNvSpPr>
          <p:nvPr>
            <p:ph type="pic" sz="quarter" idx="20"/>
          </p:nvPr>
        </p:nvSpPr>
        <p:spPr>
          <a:xfrm>
            <a:off x="8297880" y="2194794"/>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0" name="Picture Placeholder 13"/>
          <p:cNvSpPr>
            <a:spLocks noGrp="1"/>
          </p:cNvSpPr>
          <p:nvPr>
            <p:ph type="pic" sz="quarter" idx="21"/>
          </p:nvPr>
        </p:nvSpPr>
        <p:spPr>
          <a:xfrm>
            <a:off x="1953998" y="2194794"/>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
        <p:nvSpPr>
          <p:cNvPr id="11" name="Picture Placeholder 13"/>
          <p:cNvSpPr>
            <a:spLocks noGrp="1"/>
          </p:cNvSpPr>
          <p:nvPr>
            <p:ph type="pic" sz="quarter" idx="22"/>
          </p:nvPr>
        </p:nvSpPr>
        <p:spPr>
          <a:xfrm>
            <a:off x="5124606" y="2194794"/>
            <a:ext cx="1927637" cy="3403119"/>
          </a:xfrm>
          <a:prstGeom prst="rect">
            <a:avLst/>
          </a:prstGeom>
          <a:effectLst/>
        </p:spPr>
        <p:txBody>
          <a:bodyPr>
            <a:normAutofit/>
          </a:bodyPr>
          <a:lstStyle>
            <a:lvl1pPr marL="0" indent="0">
              <a:buNone/>
              <a:defRPr sz="1300" b="0" i="0">
                <a:ln>
                  <a:noFill/>
                </a:ln>
                <a:solidFill>
                  <a:schemeClr val="bg1">
                    <a:lumMod val="85000"/>
                  </a:schemeClr>
                </a:solidFill>
                <a:latin typeface="Poppins Light" charset="0"/>
                <a:ea typeface="Poppins Light" charset="0"/>
                <a:cs typeface="Poppins Light" charset="0"/>
              </a:defRPr>
            </a:lvl1pPr>
          </a:lstStyle>
          <a:p>
            <a:endParaRPr lang="en-US" dirty="0"/>
          </a:p>
        </p:txBody>
      </p:sp>
    </p:spTree>
  </p:cSld>
  <p:clrMapOvr>
    <a:masterClrMapping/>
  </p:clrMapOvr>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67_Custom Layout">
    <p:spTree>
      <p:nvGrpSpPr>
        <p:cNvPr id="1" name=""/>
        <p:cNvGrpSpPr/>
        <p:nvPr/>
      </p:nvGrpSpPr>
      <p:grpSpPr>
        <a:xfrm>
          <a:off x="0" y="0"/>
          <a:ext cx="0" cy="0"/>
          <a:chOff x="0" y="0"/>
          <a:chExt cx="0" cy="0"/>
        </a:xfrm>
      </p:grpSpPr>
      <p:sp>
        <p:nvSpPr>
          <p:cNvPr id="6" name="Pentagon 5"/>
          <p:cNvSpPr/>
          <p:nvPr userDrawn="1"/>
        </p:nvSpPr>
        <p:spPr>
          <a:xfrm rot="10800000">
            <a:off x="11464428" y="510908"/>
            <a:ext cx="727571" cy="443430"/>
          </a:xfrm>
          <a:prstGeom prst="homePlat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dirty="0"/>
          </a:p>
        </p:txBody>
      </p:sp>
      <p:sp>
        <p:nvSpPr>
          <p:cNvPr id="5" name="Slide Number Placeholder 4"/>
          <p:cNvSpPr>
            <a:spLocks noGrp="1"/>
          </p:cNvSpPr>
          <p:nvPr>
            <p:ph type="sldNum" sz="quarter" idx="12"/>
          </p:nvPr>
        </p:nvSpPr>
        <p:spPr>
          <a:xfrm>
            <a:off x="11562419" y="545146"/>
            <a:ext cx="612000" cy="365125"/>
          </a:xfrm>
          <a:prstGeom prst="rect">
            <a:avLst/>
          </a:prstGeom>
        </p:spPr>
        <p:txBody>
          <a:bodyPr/>
          <a:lstStyle>
            <a:lvl1pPr algn="ctr">
              <a:defRPr b="1">
                <a:solidFill>
                  <a:schemeClr val="bg1"/>
                </a:solidFill>
              </a:defRPr>
            </a:lvl1pPr>
          </a:lstStyle>
          <a:p>
            <a:fld id="{06BF0A5B-CA18-47D2-801E-5D97420A52F4}" type="slidenum">
              <a:rPr lang="id-ID" smtClean="0"/>
              <a:t>‹#›</a:t>
            </a:fld>
            <a:endParaRPr lang="id-ID" dirty="0"/>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userDrawn="1">
  <p:cSld name="3_标题幻灯片">
    <p:bg>
      <p:bgPr>
        <a:solidFill>
          <a:schemeClr val="bg1"/>
        </a:solidFill>
        <a:effectLst/>
      </p:bgPr>
    </p:bg>
    <p:spTree>
      <p:nvGrpSpPr>
        <p:cNvPr id="1" name=""/>
        <p:cNvGrpSpPr/>
        <p:nvPr/>
      </p:nvGrpSpPr>
      <p:grpSpPr>
        <a:xfrm>
          <a:off x="0" y="0"/>
          <a:ext cx="0" cy="0"/>
          <a:chOff x="0" y="0"/>
          <a:chExt cx="0" cy="0"/>
        </a:xfrm>
      </p:grpSpPr>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id-ID"/>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endParaRPr lang="id-ID" dirty="0"/>
          </a:p>
        </p:txBody>
      </p:sp>
      <p:sp>
        <p:nvSpPr>
          <p:cNvPr id="4" name="Date Placeholder 3"/>
          <p:cNvSpPr>
            <a:spLocks noGrp="1"/>
          </p:cNvSpPr>
          <p:nvPr>
            <p:ph type="dt" sz="half" idx="10"/>
          </p:nvPr>
        </p:nvSpPr>
        <p:spPr/>
        <p:txBody>
          <a:bodyPr/>
          <a:lstStyle/>
          <a:p>
            <a:fld id="{DEC30421-3052-4883-8875-7F122E29084F}" type="datetimeFigureOut">
              <a:rPr lang="id-ID" smtClean="0"/>
              <a:t>24/07/2019</a:t>
            </a:fld>
            <a:endParaRPr lang="id-ID"/>
          </a:p>
        </p:txBody>
      </p:sp>
      <p:sp>
        <p:nvSpPr>
          <p:cNvPr id="5" name="Footer Placeholder 4"/>
          <p:cNvSpPr>
            <a:spLocks noGrp="1"/>
          </p:cNvSpPr>
          <p:nvPr>
            <p:ph type="ftr" sz="quarter" idx="11"/>
          </p:nvPr>
        </p:nvSpPr>
        <p:spPr/>
        <p:txBody>
          <a:bodyPr/>
          <a:lstStyle/>
          <a:p>
            <a:endParaRPr lang="id-ID"/>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userDrawn="1">
  <p:cSld name="1_Custom Layout">
    <p:spTree>
      <p:nvGrpSpPr>
        <p:cNvPr id="1" name=""/>
        <p:cNvGrpSpPr/>
        <p:nvPr/>
      </p:nvGrpSpPr>
      <p:grpSpPr>
        <a:xfrm>
          <a:off x="0" y="0"/>
          <a:ext cx="0" cy="0"/>
          <a:chOff x="0" y="0"/>
          <a:chExt cx="0" cy="0"/>
        </a:xfrm>
      </p:grpSpPr>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3_Custom Layout">
    <p:spTree>
      <p:nvGrpSpPr>
        <p:cNvPr id="1" name=""/>
        <p:cNvGrpSpPr/>
        <p:nvPr/>
      </p:nvGrpSpPr>
      <p:grpSpPr>
        <a:xfrm>
          <a:off x="0" y="0"/>
          <a:ext cx="0" cy="0"/>
          <a:chOff x="0" y="0"/>
          <a:chExt cx="0" cy="0"/>
        </a:xfrm>
      </p:grpSpPr>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14_Custom Layout">
    <p:spTree>
      <p:nvGrpSpPr>
        <p:cNvPr id="1" name=""/>
        <p:cNvGrpSpPr/>
        <p:nvPr/>
      </p:nvGrpSpPr>
      <p:grpSpPr>
        <a:xfrm>
          <a:off x="0" y="0"/>
          <a:ext cx="0" cy="0"/>
          <a:chOff x="0" y="0"/>
          <a:chExt cx="0" cy="0"/>
        </a:xfrm>
      </p:grpSpPr>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64_Custom Layout">
    <p:spTree>
      <p:nvGrpSpPr>
        <p:cNvPr id="1" name=""/>
        <p:cNvGrpSpPr/>
        <p:nvPr/>
      </p:nvGrpSpPr>
      <p:grpSpPr>
        <a:xfrm>
          <a:off x="0" y="0"/>
          <a:ext cx="0" cy="0"/>
          <a:chOff x="0" y="0"/>
          <a:chExt cx="0" cy="0"/>
        </a:xfrm>
      </p:grpSpPr>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cSld name="空白">
    <p:spTree>
      <p:nvGrpSpPr>
        <p:cNvPr id="1" name=""/>
        <p:cNvGrpSpPr/>
        <p:nvPr/>
      </p:nvGrpSpPr>
      <p:grpSpPr>
        <a:xfrm>
          <a:off x="0" y="0"/>
          <a:ext cx="0" cy="0"/>
          <a:chOff x="0" y="0"/>
          <a:chExt cx="0" cy="0"/>
        </a:xfrm>
      </p:grpSpPr>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userDrawn="1">
  <p:cSld name="69_Custom Layout">
    <p:spTree>
      <p:nvGrpSpPr>
        <p:cNvPr id="1" name=""/>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userDrawn="1">
  <p:cSld name="70_Custom Layout">
    <p:spTree>
      <p:nvGrpSpPr>
        <p:cNvPr id="1" name=""/>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7" r:id="rId19"/>
  </p:sldLayoutIdLst>
  <p:hf hdr="0" ftr="0" dt="0"/>
  <p:txStyles>
    <p:titleStyle>
      <a:lvl1pPr algn="l" defTabSz="1218565" rtl="0" eaLnBrk="1" latinLnBrk="0" hangingPunct="1">
        <a:spcBef>
          <a:spcPct val="0"/>
        </a:spcBef>
        <a:buNone/>
        <a:defRPr sz="3735" b="1" kern="1200">
          <a:solidFill>
            <a:schemeClr val="tx1">
              <a:lumMod val="50000"/>
              <a:lumOff val="50000"/>
            </a:schemeClr>
          </a:solidFill>
          <a:latin typeface="+mj-lt"/>
          <a:ea typeface="+mj-ea"/>
          <a:cs typeface="+mj-cs"/>
        </a:defRPr>
      </a:lvl1pPr>
    </p:titleStyle>
    <p:bodyStyle>
      <a:lvl1pPr marL="457200" indent="-457200" algn="l" defTabSz="1218565" rtl="0" eaLnBrk="1" latinLnBrk="0" hangingPunct="1">
        <a:spcBef>
          <a:spcPct val="20000"/>
        </a:spcBef>
        <a:buFont typeface="Arial" panose="020B0604020202020204" pitchFamily="34" charset="0"/>
        <a:buNone/>
        <a:defRPr sz="4265" kern="1200">
          <a:solidFill>
            <a:schemeClr val="bg1"/>
          </a:solidFill>
          <a:latin typeface="+mn-lt"/>
          <a:ea typeface="+mn-ea"/>
          <a:cs typeface="+mn-cs"/>
        </a:defRPr>
      </a:lvl1pPr>
      <a:lvl2pPr marL="990600" indent="-381000" algn="l" defTabSz="1218565" rtl="0" eaLnBrk="1" latinLnBrk="0" hangingPunct="1">
        <a:spcBef>
          <a:spcPct val="20000"/>
        </a:spcBef>
        <a:buFont typeface="Arial" panose="020B0604020202020204" pitchFamily="34" charset="0"/>
        <a:buChar char="–"/>
        <a:defRPr sz="3735" kern="1200">
          <a:solidFill>
            <a:schemeClr val="tx1"/>
          </a:solidFill>
          <a:latin typeface="+mn-lt"/>
          <a:ea typeface="+mn-ea"/>
          <a:cs typeface="+mn-cs"/>
        </a:defRPr>
      </a:lvl2pPr>
      <a:lvl3pPr marL="1524000" indent="-304800" algn="l" defTabSz="1218565" rtl="0" eaLnBrk="1" latinLnBrk="0" hangingPunct="1">
        <a:spcBef>
          <a:spcPct val="20000"/>
        </a:spcBef>
        <a:buFont typeface="Arial" panose="020B0604020202020204" pitchFamily="34" charset="0"/>
        <a:buChar char="•"/>
        <a:defRPr sz="3200" kern="1200">
          <a:solidFill>
            <a:schemeClr val="tx1"/>
          </a:solidFill>
          <a:latin typeface="+mn-lt"/>
          <a:ea typeface="+mn-ea"/>
          <a:cs typeface="+mn-cs"/>
        </a:defRPr>
      </a:lvl3pPr>
      <a:lvl4pPr marL="2133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4pPr>
      <a:lvl5pPr marL="27432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5pPr>
      <a:lvl6pPr marL="33528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6pPr>
      <a:lvl7pPr marL="39624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7pPr>
      <a:lvl8pPr marL="45720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8pPr>
      <a:lvl9pPr marL="5181600" indent="-304800" algn="l" defTabSz="1218565" rtl="0" eaLnBrk="1" latinLnBrk="0" hangingPunct="1">
        <a:spcBef>
          <a:spcPct val="20000"/>
        </a:spcBef>
        <a:buFont typeface="Arial" panose="020B0604020202020204" pitchFamily="34" charset="0"/>
        <a:buChar char="•"/>
        <a:defRPr sz="2665" kern="1200">
          <a:solidFill>
            <a:schemeClr val="tx1"/>
          </a:solidFill>
          <a:latin typeface="+mn-lt"/>
          <a:ea typeface="+mn-ea"/>
          <a:cs typeface="+mn-cs"/>
        </a:defRPr>
      </a:lvl9pPr>
    </p:bodyStyle>
    <p:otherStyle>
      <a:defPPr>
        <a:defRPr lang="en-US"/>
      </a:defPPr>
      <a:lvl1pPr marL="0" algn="l" defTabSz="1218565" rtl="0" eaLnBrk="1" latinLnBrk="0" hangingPunct="1">
        <a:defRPr sz="2400" kern="1200">
          <a:solidFill>
            <a:schemeClr val="tx1"/>
          </a:solidFill>
          <a:latin typeface="+mn-lt"/>
          <a:ea typeface="+mn-ea"/>
          <a:cs typeface="+mn-cs"/>
        </a:defRPr>
      </a:lvl1pPr>
      <a:lvl2pPr marL="609600" algn="l" defTabSz="1218565" rtl="0" eaLnBrk="1" latinLnBrk="0" hangingPunct="1">
        <a:defRPr sz="2400" kern="1200">
          <a:solidFill>
            <a:schemeClr val="tx1"/>
          </a:solidFill>
          <a:latin typeface="+mn-lt"/>
          <a:ea typeface="+mn-ea"/>
          <a:cs typeface="+mn-cs"/>
        </a:defRPr>
      </a:lvl2pPr>
      <a:lvl3pPr marL="1219200" algn="l" defTabSz="1218565" rtl="0" eaLnBrk="1" latinLnBrk="0" hangingPunct="1">
        <a:defRPr sz="2400" kern="1200">
          <a:solidFill>
            <a:schemeClr val="tx1"/>
          </a:solidFill>
          <a:latin typeface="+mn-lt"/>
          <a:ea typeface="+mn-ea"/>
          <a:cs typeface="+mn-cs"/>
        </a:defRPr>
      </a:lvl3pPr>
      <a:lvl4pPr marL="1828800" algn="l" defTabSz="1218565" rtl="0" eaLnBrk="1" latinLnBrk="0" hangingPunct="1">
        <a:defRPr sz="2400" kern="1200">
          <a:solidFill>
            <a:schemeClr val="tx1"/>
          </a:solidFill>
          <a:latin typeface="+mn-lt"/>
          <a:ea typeface="+mn-ea"/>
          <a:cs typeface="+mn-cs"/>
        </a:defRPr>
      </a:lvl4pPr>
      <a:lvl5pPr marL="2438400" algn="l" defTabSz="1218565" rtl="0" eaLnBrk="1" latinLnBrk="0" hangingPunct="1">
        <a:defRPr sz="2400" kern="1200">
          <a:solidFill>
            <a:schemeClr val="tx1"/>
          </a:solidFill>
          <a:latin typeface="+mn-lt"/>
          <a:ea typeface="+mn-ea"/>
          <a:cs typeface="+mn-cs"/>
        </a:defRPr>
      </a:lvl5pPr>
      <a:lvl6pPr marL="3048000" algn="l" defTabSz="1218565" rtl="0" eaLnBrk="1" latinLnBrk="0" hangingPunct="1">
        <a:defRPr sz="2400" kern="1200">
          <a:solidFill>
            <a:schemeClr val="tx1"/>
          </a:solidFill>
          <a:latin typeface="+mn-lt"/>
          <a:ea typeface="+mn-ea"/>
          <a:cs typeface="+mn-cs"/>
        </a:defRPr>
      </a:lvl6pPr>
      <a:lvl7pPr marL="3657600" algn="l" defTabSz="1218565" rtl="0" eaLnBrk="1" latinLnBrk="0" hangingPunct="1">
        <a:defRPr sz="2400" kern="1200">
          <a:solidFill>
            <a:schemeClr val="tx1"/>
          </a:solidFill>
          <a:latin typeface="+mn-lt"/>
          <a:ea typeface="+mn-ea"/>
          <a:cs typeface="+mn-cs"/>
        </a:defRPr>
      </a:lvl7pPr>
      <a:lvl8pPr marL="4267200" algn="l" defTabSz="1218565" rtl="0" eaLnBrk="1" latinLnBrk="0" hangingPunct="1">
        <a:defRPr sz="2400" kern="1200">
          <a:solidFill>
            <a:schemeClr val="tx1"/>
          </a:solidFill>
          <a:latin typeface="+mn-lt"/>
          <a:ea typeface="+mn-ea"/>
          <a:cs typeface="+mn-cs"/>
        </a:defRPr>
      </a:lvl8pPr>
      <a:lvl9pPr marL="4876800" algn="l" defTabSz="1218565" rtl="0" eaLnBrk="1" latinLnBrk="0" hangingPunct="1">
        <a:defRPr sz="24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audio" Target="../media/media1.mp3"/><Relationship Id="rId7" Type="http://schemas.openxmlformats.org/officeDocument/2006/relationships/image" Target="../media/image2.png"/><Relationship Id="rId2" Type="http://schemas.microsoft.com/office/2007/relationships/media" Target="../media/media1.mp3"/><Relationship Id="rId1" Type="http://schemas.openxmlformats.org/officeDocument/2006/relationships/tags" Target="../tags/tag1.xml"/><Relationship Id="rId6" Type="http://schemas.openxmlformats.org/officeDocument/2006/relationships/image" Target="../media/image1.png"/><Relationship Id="rId5" Type="http://schemas.openxmlformats.org/officeDocument/2006/relationships/notesSlide" Target="../notesSlides/notesSlide1.xml"/><Relationship Id="rId4"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8" Type="http://schemas.openxmlformats.org/officeDocument/2006/relationships/oleObject" Target="../embeddings/oleObject5.bin"/><Relationship Id="rId3" Type="http://schemas.openxmlformats.org/officeDocument/2006/relationships/notesSlide" Target="../notesSlides/notesSlide9.xml"/><Relationship Id="rId7" Type="http://schemas.openxmlformats.org/officeDocument/2006/relationships/image" Target="../media/image12.wmf"/><Relationship Id="rId12" Type="http://schemas.openxmlformats.org/officeDocument/2006/relationships/image" Target="../media/image14.jpeg"/><Relationship Id="rId2" Type="http://schemas.openxmlformats.org/officeDocument/2006/relationships/slideLayout" Target="../slideLayouts/slideLayout5.xml"/><Relationship Id="rId1" Type="http://schemas.openxmlformats.org/officeDocument/2006/relationships/vmlDrawing" Target="../drawings/vmlDrawing2.vml"/><Relationship Id="rId6" Type="http://schemas.openxmlformats.org/officeDocument/2006/relationships/oleObject" Target="../embeddings/oleObject4.bin"/><Relationship Id="rId11" Type="http://schemas.openxmlformats.org/officeDocument/2006/relationships/image" Target="../media/image13.png"/><Relationship Id="rId5" Type="http://schemas.openxmlformats.org/officeDocument/2006/relationships/image" Target="../media/image11.wmf"/><Relationship Id="rId10" Type="http://schemas.openxmlformats.org/officeDocument/2006/relationships/oleObject" Target="../embeddings/oleObject6.bin"/><Relationship Id="rId4" Type="http://schemas.openxmlformats.org/officeDocument/2006/relationships/oleObject" Target="../embeddings/oleObject3.bin"/><Relationship Id="rId9" Type="http://schemas.openxmlformats.org/officeDocument/2006/relationships/image" Target="../media/image8.wmf"/></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8.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8.xml"/><Relationship Id="rId5" Type="http://schemas.openxmlformats.org/officeDocument/2006/relationships/image" Target="../media/image5.png"/><Relationship Id="rId4" Type="http://schemas.openxmlformats.org/officeDocument/2006/relationships/image" Target="../media/image4.jpe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10.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18.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7.xml"/><Relationship Id="rId1" Type="http://schemas.openxmlformats.org/officeDocument/2006/relationships/slideLayout" Target="../slideLayouts/slideLayout18.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notesSlide" Target="../notesSlides/notesSlide8.xml"/><Relationship Id="rId7" Type="http://schemas.openxmlformats.org/officeDocument/2006/relationships/image" Target="../media/image9.png"/><Relationship Id="rId2" Type="http://schemas.openxmlformats.org/officeDocument/2006/relationships/slideLayout" Target="../slideLayouts/slideLayout18.xml"/><Relationship Id="rId1" Type="http://schemas.openxmlformats.org/officeDocument/2006/relationships/vmlDrawing" Target="../drawings/vmlDrawing1.vml"/><Relationship Id="rId6" Type="http://schemas.openxmlformats.org/officeDocument/2006/relationships/oleObject" Target="../embeddings/oleObject2.bin"/><Relationship Id="rId5" Type="http://schemas.openxmlformats.org/officeDocument/2006/relationships/image" Target="../media/image8.wmf"/><Relationship Id="rId4" Type="http://schemas.openxmlformats.org/officeDocument/2006/relationships/oleObject" Target="../embeddings/oleObject1.bin"/></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图片 1"/>
          <p:cNvPicPr>
            <a:picLocks noChangeAspect="1"/>
          </p:cNvPicPr>
          <p:nvPr/>
        </p:nvPicPr>
        <p:blipFill>
          <a:blip r:embed="rId6"/>
          <a:stretch>
            <a:fillRect/>
          </a:stretch>
        </p:blipFill>
        <p:spPr>
          <a:xfrm>
            <a:off x="0" y="-12033"/>
            <a:ext cx="12192000" cy="6881813"/>
          </a:xfrm>
          <a:prstGeom prst="rect">
            <a:avLst/>
          </a:prstGeom>
        </p:spPr>
      </p:pic>
      <p:sp>
        <p:nvSpPr>
          <p:cNvPr id="6" name="PA_矩形 5"/>
          <p:cNvSpPr/>
          <p:nvPr>
            <p:custDataLst>
              <p:tags r:id="rId1"/>
            </p:custDataLst>
          </p:nvPr>
        </p:nvSpPr>
        <p:spPr>
          <a:xfrm>
            <a:off x="4043362" y="1274444"/>
            <a:ext cx="4105275" cy="4105275"/>
          </a:xfrm>
          <a:prstGeom prst="rect">
            <a:avLst/>
          </a:prstGeom>
          <a:solidFill>
            <a:schemeClr val="bg1"/>
          </a:solidFill>
          <a:ln w="76200">
            <a:solidFill>
              <a:schemeClr val="accent3"/>
            </a:solidFill>
          </a:ln>
          <a:effectLst>
            <a:outerShdw blurRad="508000" dist="190500" dir="5400000" algn="ctr" rotWithShape="0">
              <a:schemeClr val="tx2">
                <a:alpha val="25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3765" rtl="0" eaLnBrk="1" fontAlgn="auto" latinLnBrk="0" hangingPunct="1">
              <a:lnSpc>
                <a:spcPct val="100000"/>
              </a:lnSpc>
              <a:spcBef>
                <a:spcPts val="0"/>
              </a:spcBef>
              <a:spcAft>
                <a:spcPts val="0"/>
              </a:spcAft>
              <a:buClrTx/>
              <a:buSzTx/>
              <a:buFontTx/>
              <a:buNone/>
              <a:defRPr/>
            </a:pPr>
            <a:endParaRPr kumimoji="0" lang="zh-CN" altLang="en-US" sz="1800" b="0" i="0" u="none" strike="noStrike" kern="1200" cap="none" spc="0" normalizeH="0" baseline="0" noProof="0">
              <a:ln>
                <a:noFill/>
              </a:ln>
              <a:solidFill>
                <a:srgbClr val="FFFFFF"/>
              </a:solidFill>
              <a:effectLst/>
              <a:uLnTx/>
              <a:uFillTx/>
              <a:latin typeface="等线" panose="02010600030101010101" charset="-122"/>
              <a:ea typeface="等线" panose="02010600030101010101" charset="-122"/>
              <a:cs typeface="+mn-cs"/>
            </a:endParaRPr>
          </a:p>
        </p:txBody>
      </p:sp>
      <p:pic>
        <p:nvPicPr>
          <p:cNvPr id="3" name="Ellie Goulding - How Long Will I Love You">
            <a:hlinkClick r:id="" action="ppaction://media"/>
          </p:cNvPr>
          <p:cNvPicPr>
            <a:picLocks noChangeAspect="1"/>
          </p:cNvPicPr>
          <p:nvPr>
            <a:audioFile r:link="rId3"/>
            <p:extLst>
              <p:ext uri="{DAA4B4D4-6D71-4841-9C94-3DE7FCFB9230}">
                <p14:media xmlns:p14="http://schemas.microsoft.com/office/powerpoint/2010/main" r:embed="rId2"/>
              </p:ext>
            </p:extLst>
          </p:nvPr>
        </p:nvPicPr>
        <p:blipFill>
          <a:blip r:embed="rId7"/>
          <a:stretch>
            <a:fillRect/>
          </a:stretch>
        </p:blipFill>
        <p:spPr>
          <a:xfrm>
            <a:off x="-1896979" y="3771900"/>
            <a:ext cx="609600" cy="609600"/>
          </a:xfrm>
          <a:prstGeom prst="rect">
            <a:avLst/>
          </a:prstGeom>
        </p:spPr>
      </p:pic>
      <p:sp>
        <p:nvSpPr>
          <p:cNvPr id="4" name="文本框 3"/>
          <p:cNvSpPr txBox="1"/>
          <p:nvPr/>
        </p:nvSpPr>
        <p:spPr>
          <a:xfrm>
            <a:off x="4618158" y="2497300"/>
            <a:ext cx="2955682" cy="584775"/>
          </a:xfrm>
          <a:prstGeom prst="rect">
            <a:avLst/>
          </a:prstGeom>
          <a:noFill/>
        </p:spPr>
        <p:txBody>
          <a:bodyPr wrap="square" rtlCol="0">
            <a:spAutoFit/>
          </a:bodyPr>
          <a:lstStyle/>
          <a:p>
            <a:r>
              <a:rPr lang="en-US" altLang="zh-CN" sz="3200" dirty="0">
                <a:latin typeface="Times New Roman" panose="02020603050405020304" pitchFamily="18" charset="0"/>
                <a:ea typeface="微软雅黑" panose="020B0503020204020204" charset="-122"/>
                <a:cs typeface="Times New Roman" panose="02020603050405020304" pitchFamily="18" charset="0"/>
              </a:rPr>
              <a:t>the simulation of </a:t>
            </a:r>
          </a:p>
        </p:txBody>
      </p:sp>
      <p:sp>
        <p:nvSpPr>
          <p:cNvPr id="5" name="文本框 4"/>
          <p:cNvSpPr txBox="1"/>
          <p:nvPr/>
        </p:nvSpPr>
        <p:spPr>
          <a:xfrm>
            <a:off x="4015406" y="3522227"/>
            <a:ext cx="4161186" cy="646331"/>
          </a:xfrm>
          <a:prstGeom prst="rect">
            <a:avLst/>
          </a:prstGeom>
          <a:noFill/>
        </p:spPr>
        <p:txBody>
          <a:bodyPr wrap="square" rtlCol="0">
            <a:spAutoFit/>
          </a:bodyPr>
          <a:lstStyle/>
          <a:p>
            <a:pPr algn="l"/>
            <a:r>
              <a:rPr lang="en-US" altLang="zh-CN" sz="3600" dirty="0">
                <a:latin typeface="Times New Roman" panose="02020603050405020304" pitchFamily="18" charset="0"/>
                <a:ea typeface="微软雅黑" panose="020B0503020204020204" charset="-122"/>
                <a:cs typeface="Times New Roman" panose="02020603050405020304" pitchFamily="18" charset="0"/>
                <a:sym typeface="+mn-ea"/>
              </a:rPr>
              <a:t>pedestrian evacuation</a:t>
            </a:r>
            <a:endParaRPr lang="zh-CN" altLang="en-US" sz="3600" dirty="0">
              <a:latin typeface="Times New Roman" panose="02020603050405020304" pitchFamily="18" charset="0"/>
              <a:cs typeface="Times New Roman" panose="02020603050405020304" pitchFamily="18" charset="0"/>
            </a:endParaRPr>
          </a:p>
        </p:txBody>
      </p:sp>
    </p:spTree>
  </p:cSld>
  <p:clrMapOvr>
    <a:masterClrMapping/>
  </p:clrMapOvr>
  <mc:AlternateContent xmlns:mc="http://schemas.openxmlformats.org/markup-compatibility/2006" xmlns:p14="http://schemas.microsoft.com/office/powerpoint/2010/main">
    <mc:Choice Requires="p14">
      <p:transition spd="slow" p14:dur="1500" advClick="0" advTm="1000">
        <p:random/>
      </p:transition>
    </mc:Choice>
    <mc:Fallback xmlns="">
      <p:transition spd="slow" advClick="0" advTm="1000">
        <p:random/>
      </p:transition>
    </mc:Fallback>
  </mc:AlternateContent>
  <p:timing>
    <p:tnLst>
      <p:par>
        <p:cTn id="1" dur="indefinite" restart="never" nodeType="tmRoot">
          <p:childTnLst>
            <p:audio>
              <p:cMediaNode vol="80000" numSld="999" showWhenStopped="0">
                <p:cTn id="2" repeatCount="indefinite" fill="hold" display="0">
                  <p:stCondLst>
                    <p:cond delay="indefinite"/>
                  </p:stCondLst>
                  <p:endCondLst>
                    <p:cond evt="onStopAudio" delay="0">
                      <p:tgtEl>
                        <p:sldTgt/>
                      </p:tgtEl>
                    </p:cond>
                  </p:endCondLst>
                </p:cTn>
                <p:tgtEl>
                  <p:spTgt spid="3"/>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a:xfrm>
            <a:off x="11579225" y="544513"/>
            <a:ext cx="612775" cy="365125"/>
          </a:xfrm>
          <a:prstGeom prst="rect">
            <a:avLst/>
          </a:prstGeom>
        </p:spPr>
        <p:txBody>
          <a:bodyPr/>
          <a:lstStyle/>
          <a:p>
            <a:fld id="{06BF0A5B-CA18-47D2-801E-5D97420A52F4}" type="slidenum">
              <a:rPr lang="id-ID" smtClean="0"/>
              <a:t>10</a:t>
            </a:fld>
            <a:endParaRPr lang="id-ID"/>
          </a:p>
        </p:txBody>
      </p:sp>
      <p:sp>
        <p:nvSpPr>
          <p:cNvPr id="3" name="TextBox 2"/>
          <p:cNvSpPr txBox="1"/>
          <p:nvPr/>
        </p:nvSpPr>
        <p:spPr>
          <a:xfrm>
            <a:off x="4978421" y="600349"/>
            <a:ext cx="2226945" cy="521970"/>
          </a:xfrm>
          <a:prstGeom prst="rect">
            <a:avLst/>
          </a:prstGeom>
          <a:noFill/>
        </p:spPr>
        <p:txBody>
          <a:bodyPr wrap="none" rtlCol="0">
            <a:spAutoFit/>
          </a:bodyPr>
          <a:lstStyle/>
          <a:p>
            <a:pPr algn="ctr"/>
            <a:r>
              <a:rPr lang="id-ID" sz="2800" dirty="0">
                <a:latin typeface="微软雅黑" panose="020B0503020204020204" charset="-122"/>
                <a:ea typeface="微软雅黑" panose="020B0503020204020204" charset="-122"/>
              </a:rPr>
              <a:t>Conclusions</a:t>
            </a:r>
          </a:p>
        </p:txBody>
      </p:sp>
      <p:cxnSp>
        <p:nvCxnSpPr>
          <p:cNvPr id="4" name="Straight Connector 3"/>
          <p:cNvCxnSpPr/>
          <p:nvPr/>
        </p:nvCxnSpPr>
        <p:spPr>
          <a:xfrm>
            <a:off x="4831882" y="1117625"/>
            <a:ext cx="2520000" cy="0"/>
          </a:xfrm>
          <a:prstGeom prst="line">
            <a:avLst/>
          </a:prstGeom>
          <a:ln w="19050">
            <a:solidFill>
              <a:schemeClr val="accent1"/>
            </a:solidFill>
          </a:ln>
        </p:spPr>
        <p:style>
          <a:lnRef idx="1">
            <a:schemeClr val="accent1"/>
          </a:lnRef>
          <a:fillRef idx="0">
            <a:schemeClr val="accent1"/>
          </a:fillRef>
          <a:effectRef idx="0">
            <a:schemeClr val="accent1"/>
          </a:effectRef>
          <a:fontRef idx="minor">
            <a:schemeClr val="tx1"/>
          </a:fontRef>
        </p:style>
      </p:cxnSp>
      <p:cxnSp>
        <p:nvCxnSpPr>
          <p:cNvPr id="6" name="Straight Connector 5"/>
          <p:cNvCxnSpPr/>
          <p:nvPr/>
        </p:nvCxnSpPr>
        <p:spPr>
          <a:xfrm>
            <a:off x="6107640" y="1551398"/>
            <a:ext cx="0" cy="4757327"/>
          </a:xfrm>
          <a:prstGeom prst="line">
            <a:avLst/>
          </a:prstGeom>
          <a:ln w="15875">
            <a:solidFill>
              <a:schemeClr val="tx2"/>
            </a:solidFill>
          </a:ln>
        </p:spPr>
        <p:style>
          <a:lnRef idx="1">
            <a:schemeClr val="accent1"/>
          </a:lnRef>
          <a:fillRef idx="0">
            <a:schemeClr val="accent1"/>
          </a:fillRef>
          <a:effectRef idx="0">
            <a:schemeClr val="accent1"/>
          </a:effectRef>
          <a:fontRef idx="minor">
            <a:schemeClr val="tx1"/>
          </a:fontRef>
        </p:style>
      </p:cxnSp>
      <p:sp>
        <p:nvSpPr>
          <p:cNvPr id="7" name="Diamond 6"/>
          <p:cNvSpPr/>
          <p:nvPr/>
        </p:nvSpPr>
        <p:spPr>
          <a:xfrm>
            <a:off x="6035721" y="2633266"/>
            <a:ext cx="143838" cy="158222"/>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 name="Diamond 7"/>
          <p:cNvSpPr/>
          <p:nvPr/>
        </p:nvSpPr>
        <p:spPr>
          <a:xfrm>
            <a:off x="6035721" y="4799401"/>
            <a:ext cx="143838" cy="158222"/>
          </a:xfrm>
          <a:prstGeom prst="diamond">
            <a:avLst/>
          </a:prstGeom>
          <a:solidFill>
            <a:schemeClr val="tx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9" name="Diamond 8"/>
          <p:cNvSpPr/>
          <p:nvPr/>
        </p:nvSpPr>
        <p:spPr>
          <a:xfrm>
            <a:off x="6822040" y="2009172"/>
            <a:ext cx="1419827" cy="1419828"/>
          </a:xfrm>
          <a:prstGeom prst="diamond">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0" name="Diamond 9"/>
          <p:cNvSpPr/>
          <p:nvPr/>
        </p:nvSpPr>
        <p:spPr>
          <a:xfrm>
            <a:off x="3957697" y="2009172"/>
            <a:ext cx="1419827" cy="1419828"/>
          </a:xfrm>
          <a:prstGeom prst="diamond">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1" name="Diamond 10"/>
          <p:cNvSpPr/>
          <p:nvPr/>
        </p:nvSpPr>
        <p:spPr>
          <a:xfrm>
            <a:off x="6822040" y="4156865"/>
            <a:ext cx="1419827" cy="1419828"/>
          </a:xfrm>
          <a:prstGeom prst="diamond">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2" name="Diamond 11"/>
          <p:cNvSpPr/>
          <p:nvPr/>
        </p:nvSpPr>
        <p:spPr>
          <a:xfrm>
            <a:off x="3957697" y="4156865"/>
            <a:ext cx="1419827" cy="1419828"/>
          </a:xfrm>
          <a:prstGeom prst="diamond">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cxnSp>
        <p:nvCxnSpPr>
          <p:cNvPr id="16" name="Straight Connector 15"/>
          <p:cNvCxnSpPr/>
          <p:nvPr/>
        </p:nvCxnSpPr>
        <p:spPr>
          <a:xfrm>
            <a:off x="5450094" y="2712378"/>
            <a:ext cx="1315092" cy="6708"/>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cxnSp>
        <p:nvCxnSpPr>
          <p:cNvPr id="18" name="Straight Connector 17"/>
          <p:cNvCxnSpPr/>
          <p:nvPr/>
        </p:nvCxnSpPr>
        <p:spPr>
          <a:xfrm>
            <a:off x="5450094" y="4878512"/>
            <a:ext cx="1315092" cy="6708"/>
          </a:xfrm>
          <a:prstGeom prst="line">
            <a:avLst/>
          </a:prstGeom>
          <a:ln w="19050">
            <a:solidFill>
              <a:schemeClr val="tx2"/>
            </a:solidFill>
            <a:prstDash val="sysDot"/>
          </a:ln>
        </p:spPr>
        <p:style>
          <a:lnRef idx="1">
            <a:schemeClr val="accent1"/>
          </a:lnRef>
          <a:fillRef idx="0">
            <a:schemeClr val="accent1"/>
          </a:fillRef>
          <a:effectRef idx="0">
            <a:schemeClr val="accent1"/>
          </a:effectRef>
          <a:fontRef idx="minor">
            <a:schemeClr val="tx1"/>
          </a:fontRef>
        </p:style>
      </p:cxnSp>
      <p:sp>
        <p:nvSpPr>
          <p:cNvPr id="20" name="Rectangle 19"/>
          <p:cNvSpPr/>
          <p:nvPr/>
        </p:nvSpPr>
        <p:spPr>
          <a:xfrm>
            <a:off x="8373234" y="1015982"/>
            <a:ext cx="3046446" cy="2891790"/>
          </a:xfrm>
          <a:prstGeom prst="rect">
            <a:avLst/>
          </a:prstGeom>
        </p:spPr>
        <p:txBody>
          <a:bodyPr wrap="square">
            <a:spAutoFit/>
          </a:bodyPr>
          <a:lstStyle/>
          <a:p>
            <a:r>
              <a:rPr lang="id-ID" sz="1400" dirty="0">
                <a:solidFill>
                  <a:schemeClr val="tx2"/>
                </a:solidFill>
                <a:latin typeface="微软雅黑" panose="020B0503020204020204" charset="-122"/>
                <a:ea typeface="微软雅黑" panose="020B0503020204020204" charset="-122"/>
              </a:rPr>
              <a:t>3.The initial system can not perfectly run, the pedestrians stay still at the door or tremble at the door, crowd at the door as well, we need to recalculate the acceleration speed and the speed and the location.Then,take the force of    perpendicular to     , do not let the presence of the door frame prevent people from going out. But it also preserves the influence of people who don't want to hit the door frame.</a:t>
            </a:r>
          </a:p>
        </p:txBody>
      </p:sp>
      <p:sp>
        <p:nvSpPr>
          <p:cNvPr id="22" name="Rectangle 21"/>
          <p:cNvSpPr/>
          <p:nvPr/>
        </p:nvSpPr>
        <p:spPr>
          <a:xfrm>
            <a:off x="8373234" y="4799401"/>
            <a:ext cx="3046446" cy="1814830"/>
          </a:xfrm>
          <a:prstGeom prst="rect">
            <a:avLst/>
          </a:prstGeom>
        </p:spPr>
        <p:txBody>
          <a:bodyPr wrap="square">
            <a:spAutoFit/>
          </a:bodyPr>
          <a:lstStyle/>
          <a:p>
            <a:r>
              <a:rPr lang="id-ID" sz="1400" dirty="0">
                <a:solidFill>
                  <a:schemeClr val="tx2"/>
                </a:solidFill>
                <a:latin typeface="微软雅黑" panose="020B0503020204020204" charset="-122"/>
                <a:ea typeface="微软雅黑" panose="020B0503020204020204" charset="-122"/>
              </a:rPr>
              <a:t>4.People who are queued to go out when there are few people are separated from each other, which affects the speed of evacuation and is not realistic. When we take a new“  ” equal to 0.4 multiply the original“  ”, the effect is better. </a:t>
            </a:r>
          </a:p>
        </p:txBody>
      </p:sp>
      <p:sp>
        <p:nvSpPr>
          <p:cNvPr id="24" name="Rectangle 23"/>
          <p:cNvSpPr/>
          <p:nvPr/>
        </p:nvSpPr>
        <p:spPr>
          <a:xfrm>
            <a:off x="732870" y="2550142"/>
            <a:ext cx="3046446" cy="953135"/>
          </a:xfrm>
          <a:prstGeom prst="rect">
            <a:avLst/>
          </a:prstGeom>
        </p:spPr>
        <p:txBody>
          <a:bodyPr wrap="square">
            <a:spAutoFit/>
          </a:bodyPr>
          <a:lstStyle/>
          <a:p>
            <a:pPr algn="r"/>
            <a:r>
              <a:rPr lang="id-ID" sz="1400" dirty="0">
                <a:solidFill>
                  <a:schemeClr val="tx2"/>
                </a:solidFill>
                <a:latin typeface="微软雅黑" panose="020B0503020204020204" charset="-122"/>
                <a:ea typeface="微软雅黑" panose="020B0503020204020204" charset="-122"/>
              </a:rPr>
              <a:t>1.The Social force model and the A*algorithm could simulate the pedestrian evacuation problem very well. </a:t>
            </a:r>
          </a:p>
        </p:txBody>
      </p:sp>
      <p:sp>
        <p:nvSpPr>
          <p:cNvPr id="26" name="Rectangle 25"/>
          <p:cNvSpPr/>
          <p:nvPr/>
        </p:nvSpPr>
        <p:spPr>
          <a:xfrm>
            <a:off x="732870" y="4799401"/>
            <a:ext cx="3046446" cy="1814830"/>
          </a:xfrm>
          <a:prstGeom prst="rect">
            <a:avLst/>
          </a:prstGeom>
        </p:spPr>
        <p:txBody>
          <a:bodyPr wrap="square">
            <a:spAutoFit/>
          </a:bodyPr>
          <a:lstStyle/>
          <a:p>
            <a:pPr algn="r"/>
            <a:r>
              <a:rPr lang="id-ID" sz="1400" dirty="0">
                <a:solidFill>
                  <a:schemeClr val="tx2"/>
                </a:solidFill>
                <a:latin typeface="微软雅黑" panose="020B0503020204020204" charset="-122"/>
                <a:ea typeface="微软雅黑" panose="020B0503020204020204" charset="-122"/>
              </a:rPr>
              <a:t>2.During the running process, sometimes the pedestrians will bump into the obstacles because of the renewal time are not accurate enough, when we adjust it to 0.008 meters/ v(expecting speed), the problem will be solved.</a:t>
            </a:r>
          </a:p>
        </p:txBody>
      </p:sp>
      <p:grpSp>
        <p:nvGrpSpPr>
          <p:cNvPr id="28" name="Group 27"/>
          <p:cNvGrpSpPr/>
          <p:nvPr/>
        </p:nvGrpSpPr>
        <p:grpSpPr>
          <a:xfrm>
            <a:off x="7350813" y="2463989"/>
            <a:ext cx="403225" cy="439738"/>
            <a:chOff x="9217025" y="1244600"/>
            <a:chExt cx="403225" cy="439738"/>
          </a:xfrm>
          <a:solidFill>
            <a:schemeClr val="bg1"/>
          </a:solidFill>
        </p:grpSpPr>
        <p:sp>
          <p:nvSpPr>
            <p:cNvPr id="29" name="Rectangle 5"/>
            <p:cNvSpPr>
              <a:spLocks noChangeArrowheads="1"/>
            </p:cNvSpPr>
            <p:nvPr/>
          </p:nvSpPr>
          <p:spPr bwMode="auto">
            <a:xfrm>
              <a:off x="9278938" y="1422400"/>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0" name="Rectangle 6"/>
            <p:cNvSpPr>
              <a:spLocks noChangeArrowheads="1"/>
            </p:cNvSpPr>
            <p:nvPr/>
          </p:nvSpPr>
          <p:spPr bwMode="auto">
            <a:xfrm>
              <a:off x="9278938" y="1498600"/>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1" name="Rectangle 7"/>
            <p:cNvSpPr>
              <a:spLocks noChangeArrowheads="1"/>
            </p:cNvSpPr>
            <p:nvPr/>
          </p:nvSpPr>
          <p:spPr bwMode="auto">
            <a:xfrm>
              <a:off x="9278938" y="1576388"/>
              <a:ext cx="46038" cy="4603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2" name="Rectangle 8"/>
            <p:cNvSpPr>
              <a:spLocks noChangeArrowheads="1"/>
            </p:cNvSpPr>
            <p:nvPr/>
          </p:nvSpPr>
          <p:spPr bwMode="auto">
            <a:xfrm>
              <a:off x="9356725" y="1452563"/>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3" name="Rectangle 9"/>
            <p:cNvSpPr>
              <a:spLocks noChangeArrowheads="1"/>
            </p:cNvSpPr>
            <p:nvPr/>
          </p:nvSpPr>
          <p:spPr bwMode="auto">
            <a:xfrm>
              <a:off x="9356725" y="1530350"/>
              <a:ext cx="201613" cy="142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4" name="Rectangle 10"/>
            <p:cNvSpPr>
              <a:spLocks noChangeArrowheads="1"/>
            </p:cNvSpPr>
            <p:nvPr/>
          </p:nvSpPr>
          <p:spPr bwMode="auto">
            <a:xfrm>
              <a:off x="9356725" y="1606550"/>
              <a:ext cx="201613" cy="1587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35" name="Freeform 11"/>
            <p:cNvSpPr>
              <a:spLocks noEditPoints="1"/>
            </p:cNvSpPr>
            <p:nvPr/>
          </p:nvSpPr>
          <p:spPr bwMode="auto">
            <a:xfrm>
              <a:off x="9217025" y="1290638"/>
              <a:ext cx="403225" cy="393700"/>
            </a:xfrm>
            <a:custGeom>
              <a:avLst/>
              <a:gdLst>
                <a:gd name="T0" fmla="*/ 92 w 104"/>
                <a:gd name="T1" fmla="*/ 0 h 102"/>
                <a:gd name="T2" fmla="*/ 84 w 104"/>
                <a:gd name="T3" fmla="*/ 0 h 102"/>
                <a:gd name="T4" fmla="*/ 84 w 104"/>
                <a:gd name="T5" fmla="*/ 16 h 102"/>
                <a:gd name="T6" fmla="*/ 80 w 104"/>
                <a:gd name="T7" fmla="*/ 20 h 102"/>
                <a:gd name="T8" fmla="*/ 72 w 104"/>
                <a:gd name="T9" fmla="*/ 20 h 102"/>
                <a:gd name="T10" fmla="*/ 68 w 104"/>
                <a:gd name="T11" fmla="*/ 16 h 102"/>
                <a:gd name="T12" fmla="*/ 68 w 104"/>
                <a:gd name="T13" fmla="*/ 0 h 102"/>
                <a:gd name="T14" fmla="*/ 36 w 104"/>
                <a:gd name="T15" fmla="*/ 0 h 102"/>
                <a:gd name="T16" fmla="*/ 36 w 104"/>
                <a:gd name="T17" fmla="*/ 16 h 102"/>
                <a:gd name="T18" fmla="*/ 32 w 104"/>
                <a:gd name="T19" fmla="*/ 20 h 102"/>
                <a:gd name="T20" fmla="*/ 24 w 104"/>
                <a:gd name="T21" fmla="*/ 20 h 102"/>
                <a:gd name="T22" fmla="*/ 20 w 104"/>
                <a:gd name="T23" fmla="*/ 16 h 102"/>
                <a:gd name="T24" fmla="*/ 20 w 104"/>
                <a:gd name="T25" fmla="*/ 0 h 102"/>
                <a:gd name="T26" fmla="*/ 12 w 104"/>
                <a:gd name="T27" fmla="*/ 0 h 102"/>
                <a:gd name="T28" fmla="*/ 0 w 104"/>
                <a:gd name="T29" fmla="*/ 12 h 102"/>
                <a:gd name="T30" fmla="*/ 0 w 104"/>
                <a:gd name="T31" fmla="*/ 20 h 102"/>
                <a:gd name="T32" fmla="*/ 0 w 104"/>
                <a:gd name="T33" fmla="*/ 24 h 102"/>
                <a:gd name="T34" fmla="*/ 0 w 104"/>
                <a:gd name="T35" fmla="*/ 28 h 102"/>
                <a:gd name="T36" fmla="*/ 0 w 104"/>
                <a:gd name="T37" fmla="*/ 91 h 102"/>
                <a:gd name="T38" fmla="*/ 12 w 104"/>
                <a:gd name="T39" fmla="*/ 102 h 102"/>
                <a:gd name="T40" fmla="*/ 92 w 104"/>
                <a:gd name="T41" fmla="*/ 102 h 102"/>
                <a:gd name="T42" fmla="*/ 104 w 104"/>
                <a:gd name="T43" fmla="*/ 91 h 102"/>
                <a:gd name="T44" fmla="*/ 104 w 104"/>
                <a:gd name="T45" fmla="*/ 28 h 102"/>
                <a:gd name="T46" fmla="*/ 104 w 104"/>
                <a:gd name="T47" fmla="*/ 24 h 102"/>
                <a:gd name="T48" fmla="*/ 104 w 104"/>
                <a:gd name="T49" fmla="*/ 20 h 102"/>
                <a:gd name="T50" fmla="*/ 104 w 104"/>
                <a:gd name="T51" fmla="*/ 12 h 102"/>
                <a:gd name="T52" fmla="*/ 92 w 104"/>
                <a:gd name="T53" fmla="*/ 0 h 102"/>
                <a:gd name="T54" fmla="*/ 96 w 104"/>
                <a:gd name="T55" fmla="*/ 91 h 102"/>
                <a:gd name="T56" fmla="*/ 92 w 104"/>
                <a:gd name="T57" fmla="*/ 94 h 102"/>
                <a:gd name="T58" fmla="*/ 12 w 104"/>
                <a:gd name="T59" fmla="*/ 94 h 102"/>
                <a:gd name="T60" fmla="*/ 8 w 104"/>
                <a:gd name="T61" fmla="*/ 91 h 102"/>
                <a:gd name="T62" fmla="*/ 8 w 104"/>
                <a:gd name="T63" fmla="*/ 28 h 102"/>
                <a:gd name="T64" fmla="*/ 96 w 104"/>
                <a:gd name="T65" fmla="*/ 28 h 102"/>
                <a:gd name="T66" fmla="*/ 96 w 104"/>
                <a:gd name="T67" fmla="*/ 91 h 1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104" h="102">
                  <a:moveTo>
                    <a:pt x="92" y="0"/>
                  </a:moveTo>
                  <a:cubicBezTo>
                    <a:pt x="84" y="0"/>
                    <a:pt x="84" y="0"/>
                    <a:pt x="84" y="0"/>
                  </a:cubicBezTo>
                  <a:cubicBezTo>
                    <a:pt x="84" y="16"/>
                    <a:pt x="84" y="16"/>
                    <a:pt x="84" y="16"/>
                  </a:cubicBezTo>
                  <a:cubicBezTo>
                    <a:pt x="84" y="18"/>
                    <a:pt x="82" y="20"/>
                    <a:pt x="80" y="20"/>
                  </a:cubicBezTo>
                  <a:cubicBezTo>
                    <a:pt x="72" y="20"/>
                    <a:pt x="72" y="20"/>
                    <a:pt x="72" y="20"/>
                  </a:cubicBezTo>
                  <a:cubicBezTo>
                    <a:pt x="70" y="20"/>
                    <a:pt x="68" y="18"/>
                    <a:pt x="68" y="16"/>
                  </a:cubicBezTo>
                  <a:cubicBezTo>
                    <a:pt x="68" y="0"/>
                    <a:pt x="68" y="0"/>
                    <a:pt x="68" y="0"/>
                  </a:cubicBezTo>
                  <a:cubicBezTo>
                    <a:pt x="36" y="0"/>
                    <a:pt x="36" y="0"/>
                    <a:pt x="36" y="0"/>
                  </a:cubicBezTo>
                  <a:cubicBezTo>
                    <a:pt x="36" y="16"/>
                    <a:pt x="36" y="16"/>
                    <a:pt x="36" y="16"/>
                  </a:cubicBezTo>
                  <a:cubicBezTo>
                    <a:pt x="36" y="18"/>
                    <a:pt x="34" y="20"/>
                    <a:pt x="32" y="20"/>
                  </a:cubicBezTo>
                  <a:cubicBezTo>
                    <a:pt x="24" y="20"/>
                    <a:pt x="24" y="20"/>
                    <a:pt x="24" y="20"/>
                  </a:cubicBezTo>
                  <a:cubicBezTo>
                    <a:pt x="22" y="20"/>
                    <a:pt x="20" y="18"/>
                    <a:pt x="20" y="16"/>
                  </a:cubicBezTo>
                  <a:cubicBezTo>
                    <a:pt x="20" y="0"/>
                    <a:pt x="20" y="0"/>
                    <a:pt x="20" y="0"/>
                  </a:cubicBezTo>
                  <a:cubicBezTo>
                    <a:pt x="12" y="0"/>
                    <a:pt x="12" y="0"/>
                    <a:pt x="12" y="0"/>
                  </a:cubicBezTo>
                  <a:cubicBezTo>
                    <a:pt x="5" y="0"/>
                    <a:pt x="0" y="5"/>
                    <a:pt x="0" y="12"/>
                  </a:cubicBezTo>
                  <a:cubicBezTo>
                    <a:pt x="0" y="20"/>
                    <a:pt x="0" y="20"/>
                    <a:pt x="0" y="20"/>
                  </a:cubicBezTo>
                  <a:cubicBezTo>
                    <a:pt x="0" y="24"/>
                    <a:pt x="0" y="24"/>
                    <a:pt x="0" y="24"/>
                  </a:cubicBezTo>
                  <a:cubicBezTo>
                    <a:pt x="0" y="28"/>
                    <a:pt x="0" y="28"/>
                    <a:pt x="0" y="28"/>
                  </a:cubicBezTo>
                  <a:cubicBezTo>
                    <a:pt x="0" y="91"/>
                    <a:pt x="0" y="91"/>
                    <a:pt x="0" y="91"/>
                  </a:cubicBezTo>
                  <a:cubicBezTo>
                    <a:pt x="0" y="97"/>
                    <a:pt x="5" y="102"/>
                    <a:pt x="12" y="102"/>
                  </a:cubicBezTo>
                  <a:cubicBezTo>
                    <a:pt x="92" y="102"/>
                    <a:pt x="92" y="102"/>
                    <a:pt x="92" y="102"/>
                  </a:cubicBezTo>
                  <a:cubicBezTo>
                    <a:pt x="99" y="102"/>
                    <a:pt x="104" y="97"/>
                    <a:pt x="104" y="91"/>
                  </a:cubicBezTo>
                  <a:cubicBezTo>
                    <a:pt x="104" y="28"/>
                    <a:pt x="104" y="28"/>
                    <a:pt x="104" y="28"/>
                  </a:cubicBezTo>
                  <a:cubicBezTo>
                    <a:pt x="104" y="24"/>
                    <a:pt x="104" y="24"/>
                    <a:pt x="104" y="24"/>
                  </a:cubicBezTo>
                  <a:cubicBezTo>
                    <a:pt x="104" y="20"/>
                    <a:pt x="104" y="20"/>
                    <a:pt x="104" y="20"/>
                  </a:cubicBezTo>
                  <a:cubicBezTo>
                    <a:pt x="104" y="12"/>
                    <a:pt x="104" y="12"/>
                    <a:pt x="104" y="12"/>
                  </a:cubicBezTo>
                  <a:cubicBezTo>
                    <a:pt x="104" y="5"/>
                    <a:pt x="99" y="0"/>
                    <a:pt x="92" y="0"/>
                  </a:cubicBezTo>
                  <a:close/>
                  <a:moveTo>
                    <a:pt x="96" y="91"/>
                  </a:moveTo>
                  <a:cubicBezTo>
                    <a:pt x="96" y="92"/>
                    <a:pt x="94" y="94"/>
                    <a:pt x="92" y="94"/>
                  </a:cubicBezTo>
                  <a:cubicBezTo>
                    <a:pt x="12" y="94"/>
                    <a:pt x="12" y="94"/>
                    <a:pt x="12" y="94"/>
                  </a:cubicBezTo>
                  <a:cubicBezTo>
                    <a:pt x="10" y="94"/>
                    <a:pt x="8" y="92"/>
                    <a:pt x="8" y="91"/>
                  </a:cubicBezTo>
                  <a:cubicBezTo>
                    <a:pt x="8" y="28"/>
                    <a:pt x="8" y="28"/>
                    <a:pt x="8" y="28"/>
                  </a:cubicBezTo>
                  <a:cubicBezTo>
                    <a:pt x="96" y="28"/>
                    <a:pt x="96" y="28"/>
                    <a:pt x="96" y="28"/>
                  </a:cubicBezTo>
                  <a:lnTo>
                    <a:pt x="96" y="9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Freeform 12"/>
            <p:cNvSpPr/>
            <p:nvPr/>
          </p:nvSpPr>
          <p:spPr bwMode="auto">
            <a:xfrm>
              <a:off x="9310688" y="1244600"/>
              <a:ext cx="30163" cy="10795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6" y="28"/>
                    <a:pt x="8" y="26"/>
                    <a:pt x="8" y="24"/>
                  </a:cubicBez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13"/>
            <p:cNvSpPr/>
            <p:nvPr/>
          </p:nvSpPr>
          <p:spPr bwMode="auto">
            <a:xfrm>
              <a:off x="9496425" y="1244600"/>
              <a:ext cx="30163" cy="107950"/>
            </a:xfrm>
            <a:custGeom>
              <a:avLst/>
              <a:gdLst>
                <a:gd name="T0" fmla="*/ 4 w 8"/>
                <a:gd name="T1" fmla="*/ 28 h 28"/>
                <a:gd name="T2" fmla="*/ 8 w 8"/>
                <a:gd name="T3" fmla="*/ 24 h 28"/>
                <a:gd name="T4" fmla="*/ 8 w 8"/>
                <a:gd name="T5" fmla="*/ 4 h 28"/>
                <a:gd name="T6" fmla="*/ 4 w 8"/>
                <a:gd name="T7" fmla="*/ 0 h 28"/>
                <a:gd name="T8" fmla="*/ 0 w 8"/>
                <a:gd name="T9" fmla="*/ 4 h 28"/>
                <a:gd name="T10" fmla="*/ 0 w 8"/>
                <a:gd name="T11" fmla="*/ 24 h 28"/>
                <a:gd name="T12" fmla="*/ 4 w 8"/>
                <a:gd name="T13" fmla="*/ 28 h 28"/>
              </a:gdLst>
              <a:ahLst/>
              <a:cxnLst>
                <a:cxn ang="0">
                  <a:pos x="T0" y="T1"/>
                </a:cxn>
                <a:cxn ang="0">
                  <a:pos x="T2" y="T3"/>
                </a:cxn>
                <a:cxn ang="0">
                  <a:pos x="T4" y="T5"/>
                </a:cxn>
                <a:cxn ang="0">
                  <a:pos x="T6" y="T7"/>
                </a:cxn>
                <a:cxn ang="0">
                  <a:pos x="T8" y="T9"/>
                </a:cxn>
                <a:cxn ang="0">
                  <a:pos x="T10" y="T11"/>
                </a:cxn>
                <a:cxn ang="0">
                  <a:pos x="T12" y="T13"/>
                </a:cxn>
              </a:cxnLst>
              <a:rect l="0" t="0" r="r" b="b"/>
              <a:pathLst>
                <a:path w="8" h="28">
                  <a:moveTo>
                    <a:pt x="4" y="28"/>
                  </a:moveTo>
                  <a:cubicBezTo>
                    <a:pt x="6" y="28"/>
                    <a:pt x="8" y="26"/>
                    <a:pt x="8" y="24"/>
                  </a:cubicBezTo>
                  <a:cubicBezTo>
                    <a:pt x="8" y="4"/>
                    <a:pt x="8" y="4"/>
                    <a:pt x="8" y="4"/>
                  </a:cubicBezTo>
                  <a:cubicBezTo>
                    <a:pt x="8" y="2"/>
                    <a:pt x="6" y="0"/>
                    <a:pt x="4" y="0"/>
                  </a:cubicBezTo>
                  <a:cubicBezTo>
                    <a:pt x="2" y="0"/>
                    <a:pt x="0" y="2"/>
                    <a:pt x="0" y="4"/>
                  </a:cubicBezTo>
                  <a:cubicBezTo>
                    <a:pt x="0" y="24"/>
                    <a:pt x="0" y="24"/>
                    <a:pt x="0" y="24"/>
                  </a:cubicBezTo>
                  <a:cubicBezTo>
                    <a:pt x="0" y="26"/>
                    <a:pt x="2" y="28"/>
                    <a:pt x="4"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38" name="Freeform 25"/>
          <p:cNvSpPr>
            <a:spLocks noEditPoints="1"/>
          </p:cNvSpPr>
          <p:nvPr/>
        </p:nvSpPr>
        <p:spPr bwMode="auto">
          <a:xfrm rot="2700000">
            <a:off x="4476238" y="2454261"/>
            <a:ext cx="352807" cy="522942"/>
          </a:xfrm>
          <a:custGeom>
            <a:avLst/>
            <a:gdLst>
              <a:gd name="T0" fmla="*/ 163 w 164"/>
              <a:gd name="T1" fmla="*/ 109 h 244"/>
              <a:gd name="T2" fmla="*/ 125 w 164"/>
              <a:gd name="T3" fmla="*/ 46 h 244"/>
              <a:gd name="T4" fmla="*/ 143 w 164"/>
              <a:gd name="T5" fmla="*/ 9 h 244"/>
              <a:gd name="T6" fmla="*/ 143 w 164"/>
              <a:gd name="T7" fmla="*/ 3 h 244"/>
              <a:gd name="T8" fmla="*/ 138 w 164"/>
              <a:gd name="T9" fmla="*/ 0 h 244"/>
              <a:gd name="T10" fmla="*/ 22 w 164"/>
              <a:gd name="T11" fmla="*/ 0 h 244"/>
              <a:gd name="T12" fmla="*/ 17 w 164"/>
              <a:gd name="T13" fmla="*/ 3 h 244"/>
              <a:gd name="T14" fmla="*/ 17 w 164"/>
              <a:gd name="T15" fmla="*/ 9 h 244"/>
              <a:gd name="T16" fmla="*/ 39 w 164"/>
              <a:gd name="T17" fmla="*/ 46 h 244"/>
              <a:gd name="T18" fmla="*/ 2 w 164"/>
              <a:gd name="T19" fmla="*/ 109 h 244"/>
              <a:gd name="T20" fmla="*/ 1 w 164"/>
              <a:gd name="T21" fmla="*/ 114 h 244"/>
              <a:gd name="T22" fmla="*/ 61 w 164"/>
              <a:gd name="T23" fmla="*/ 241 h 244"/>
              <a:gd name="T24" fmla="*/ 66 w 164"/>
              <a:gd name="T25" fmla="*/ 244 h 244"/>
              <a:gd name="T26" fmla="*/ 98 w 164"/>
              <a:gd name="T27" fmla="*/ 244 h 244"/>
              <a:gd name="T28" fmla="*/ 103 w 164"/>
              <a:gd name="T29" fmla="*/ 241 h 244"/>
              <a:gd name="T30" fmla="*/ 163 w 164"/>
              <a:gd name="T31" fmla="*/ 114 h 244"/>
              <a:gd name="T32" fmla="*/ 163 w 164"/>
              <a:gd name="T33" fmla="*/ 109 h 244"/>
              <a:gd name="T34" fmla="*/ 128 w 164"/>
              <a:gd name="T35" fmla="*/ 12 h 244"/>
              <a:gd name="T36" fmla="*/ 114 w 164"/>
              <a:gd name="T37" fmla="*/ 40 h 244"/>
              <a:gd name="T38" fmla="*/ 49 w 164"/>
              <a:gd name="T39" fmla="*/ 40 h 244"/>
              <a:gd name="T40" fmla="*/ 33 w 164"/>
              <a:gd name="T41" fmla="*/ 12 h 244"/>
              <a:gd name="T42" fmla="*/ 128 w 164"/>
              <a:gd name="T43" fmla="*/ 12 h 244"/>
              <a:gd name="T44" fmla="*/ 82 w 164"/>
              <a:gd name="T45" fmla="*/ 120 h 244"/>
              <a:gd name="T46" fmla="*/ 68 w 164"/>
              <a:gd name="T47" fmla="*/ 106 h 244"/>
              <a:gd name="T48" fmla="*/ 82 w 164"/>
              <a:gd name="T49" fmla="*/ 92 h 244"/>
              <a:gd name="T50" fmla="*/ 96 w 164"/>
              <a:gd name="T51" fmla="*/ 106 h 244"/>
              <a:gd name="T52" fmla="*/ 82 w 164"/>
              <a:gd name="T53" fmla="*/ 120 h 244"/>
              <a:gd name="T54" fmla="*/ 94 w 164"/>
              <a:gd name="T55" fmla="*/ 232 h 244"/>
              <a:gd name="T56" fmla="*/ 88 w 164"/>
              <a:gd name="T57" fmla="*/ 232 h 244"/>
              <a:gd name="T58" fmla="*/ 88 w 164"/>
              <a:gd name="T59" fmla="*/ 131 h 244"/>
              <a:gd name="T60" fmla="*/ 108 w 164"/>
              <a:gd name="T61" fmla="*/ 106 h 244"/>
              <a:gd name="T62" fmla="*/ 82 w 164"/>
              <a:gd name="T63" fmla="*/ 80 h 244"/>
              <a:gd name="T64" fmla="*/ 56 w 164"/>
              <a:gd name="T65" fmla="*/ 106 h 244"/>
              <a:gd name="T66" fmla="*/ 76 w 164"/>
              <a:gd name="T67" fmla="*/ 131 h 244"/>
              <a:gd name="T68" fmla="*/ 76 w 164"/>
              <a:gd name="T69" fmla="*/ 232 h 244"/>
              <a:gd name="T70" fmla="*/ 70 w 164"/>
              <a:gd name="T71" fmla="*/ 232 h 244"/>
              <a:gd name="T72" fmla="*/ 13 w 164"/>
              <a:gd name="T73" fmla="*/ 112 h 244"/>
              <a:gd name="T74" fmla="*/ 49 w 164"/>
              <a:gd name="T75" fmla="*/ 52 h 244"/>
              <a:gd name="T76" fmla="*/ 115 w 164"/>
              <a:gd name="T77" fmla="*/ 52 h 244"/>
              <a:gd name="T78" fmla="*/ 151 w 164"/>
              <a:gd name="T79" fmla="*/ 112 h 244"/>
              <a:gd name="T80" fmla="*/ 94 w 164"/>
              <a:gd name="T81" fmla="*/ 232 h 24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64" h="244">
                <a:moveTo>
                  <a:pt x="163" y="109"/>
                </a:moveTo>
                <a:cubicBezTo>
                  <a:pt x="125" y="46"/>
                  <a:pt x="125" y="46"/>
                  <a:pt x="125" y="46"/>
                </a:cubicBezTo>
                <a:cubicBezTo>
                  <a:pt x="143" y="9"/>
                  <a:pt x="143" y="9"/>
                  <a:pt x="143" y="9"/>
                </a:cubicBezTo>
                <a:cubicBezTo>
                  <a:pt x="144" y="7"/>
                  <a:pt x="144" y="5"/>
                  <a:pt x="143" y="3"/>
                </a:cubicBezTo>
                <a:cubicBezTo>
                  <a:pt x="142" y="1"/>
                  <a:pt x="140" y="0"/>
                  <a:pt x="138" y="0"/>
                </a:cubicBezTo>
                <a:cubicBezTo>
                  <a:pt x="22" y="0"/>
                  <a:pt x="22" y="0"/>
                  <a:pt x="22" y="0"/>
                </a:cubicBezTo>
                <a:cubicBezTo>
                  <a:pt x="20" y="0"/>
                  <a:pt x="18" y="1"/>
                  <a:pt x="17" y="3"/>
                </a:cubicBezTo>
                <a:cubicBezTo>
                  <a:pt x="16" y="5"/>
                  <a:pt x="16" y="7"/>
                  <a:pt x="17" y="9"/>
                </a:cubicBezTo>
                <a:cubicBezTo>
                  <a:pt x="39" y="46"/>
                  <a:pt x="39" y="46"/>
                  <a:pt x="39" y="46"/>
                </a:cubicBezTo>
                <a:cubicBezTo>
                  <a:pt x="2" y="109"/>
                  <a:pt x="2" y="109"/>
                  <a:pt x="2" y="109"/>
                </a:cubicBezTo>
                <a:cubicBezTo>
                  <a:pt x="1" y="111"/>
                  <a:pt x="0" y="113"/>
                  <a:pt x="1" y="114"/>
                </a:cubicBezTo>
                <a:cubicBezTo>
                  <a:pt x="61" y="241"/>
                  <a:pt x="61" y="241"/>
                  <a:pt x="61" y="241"/>
                </a:cubicBezTo>
                <a:cubicBezTo>
                  <a:pt x="62" y="243"/>
                  <a:pt x="64" y="244"/>
                  <a:pt x="66" y="244"/>
                </a:cubicBezTo>
                <a:cubicBezTo>
                  <a:pt x="98" y="244"/>
                  <a:pt x="98" y="244"/>
                  <a:pt x="98" y="244"/>
                </a:cubicBezTo>
                <a:cubicBezTo>
                  <a:pt x="100" y="244"/>
                  <a:pt x="102" y="243"/>
                  <a:pt x="103" y="241"/>
                </a:cubicBezTo>
                <a:cubicBezTo>
                  <a:pt x="163" y="114"/>
                  <a:pt x="163" y="114"/>
                  <a:pt x="163" y="114"/>
                </a:cubicBezTo>
                <a:cubicBezTo>
                  <a:pt x="164" y="113"/>
                  <a:pt x="164" y="111"/>
                  <a:pt x="163" y="109"/>
                </a:cubicBezTo>
                <a:close/>
                <a:moveTo>
                  <a:pt x="128" y="12"/>
                </a:moveTo>
                <a:cubicBezTo>
                  <a:pt x="114" y="40"/>
                  <a:pt x="114" y="40"/>
                  <a:pt x="114" y="40"/>
                </a:cubicBezTo>
                <a:cubicBezTo>
                  <a:pt x="49" y="40"/>
                  <a:pt x="49" y="40"/>
                  <a:pt x="49" y="40"/>
                </a:cubicBezTo>
                <a:cubicBezTo>
                  <a:pt x="33" y="12"/>
                  <a:pt x="33" y="12"/>
                  <a:pt x="33" y="12"/>
                </a:cubicBezTo>
                <a:lnTo>
                  <a:pt x="128" y="12"/>
                </a:lnTo>
                <a:close/>
                <a:moveTo>
                  <a:pt x="82" y="120"/>
                </a:moveTo>
                <a:cubicBezTo>
                  <a:pt x="74" y="120"/>
                  <a:pt x="68" y="114"/>
                  <a:pt x="68" y="106"/>
                </a:cubicBezTo>
                <a:cubicBezTo>
                  <a:pt x="68" y="98"/>
                  <a:pt x="74" y="92"/>
                  <a:pt x="82" y="92"/>
                </a:cubicBezTo>
                <a:cubicBezTo>
                  <a:pt x="90" y="92"/>
                  <a:pt x="96" y="98"/>
                  <a:pt x="96" y="106"/>
                </a:cubicBezTo>
                <a:cubicBezTo>
                  <a:pt x="96" y="114"/>
                  <a:pt x="90" y="120"/>
                  <a:pt x="82" y="120"/>
                </a:cubicBezTo>
                <a:close/>
                <a:moveTo>
                  <a:pt x="94" y="232"/>
                </a:moveTo>
                <a:cubicBezTo>
                  <a:pt x="88" y="232"/>
                  <a:pt x="88" y="232"/>
                  <a:pt x="88" y="232"/>
                </a:cubicBezTo>
                <a:cubicBezTo>
                  <a:pt x="88" y="131"/>
                  <a:pt x="88" y="131"/>
                  <a:pt x="88" y="131"/>
                </a:cubicBezTo>
                <a:cubicBezTo>
                  <a:pt x="99" y="129"/>
                  <a:pt x="108" y="118"/>
                  <a:pt x="108" y="106"/>
                </a:cubicBezTo>
                <a:cubicBezTo>
                  <a:pt x="108" y="92"/>
                  <a:pt x="96" y="80"/>
                  <a:pt x="82" y="80"/>
                </a:cubicBezTo>
                <a:cubicBezTo>
                  <a:pt x="68" y="80"/>
                  <a:pt x="56" y="92"/>
                  <a:pt x="56" y="106"/>
                </a:cubicBezTo>
                <a:cubicBezTo>
                  <a:pt x="56" y="118"/>
                  <a:pt x="65" y="129"/>
                  <a:pt x="76" y="131"/>
                </a:cubicBezTo>
                <a:cubicBezTo>
                  <a:pt x="76" y="232"/>
                  <a:pt x="76" y="232"/>
                  <a:pt x="76" y="232"/>
                </a:cubicBezTo>
                <a:cubicBezTo>
                  <a:pt x="70" y="232"/>
                  <a:pt x="70" y="232"/>
                  <a:pt x="70" y="232"/>
                </a:cubicBezTo>
                <a:cubicBezTo>
                  <a:pt x="13" y="112"/>
                  <a:pt x="13" y="112"/>
                  <a:pt x="13" y="112"/>
                </a:cubicBezTo>
                <a:cubicBezTo>
                  <a:pt x="49" y="52"/>
                  <a:pt x="49" y="52"/>
                  <a:pt x="49" y="52"/>
                </a:cubicBezTo>
                <a:cubicBezTo>
                  <a:pt x="115" y="52"/>
                  <a:pt x="115" y="52"/>
                  <a:pt x="115" y="52"/>
                </a:cubicBezTo>
                <a:cubicBezTo>
                  <a:pt x="151" y="112"/>
                  <a:pt x="151" y="112"/>
                  <a:pt x="151" y="112"/>
                </a:cubicBezTo>
                <a:lnTo>
                  <a:pt x="94" y="232"/>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39" name="Group 38"/>
          <p:cNvGrpSpPr/>
          <p:nvPr/>
        </p:nvGrpSpPr>
        <p:grpSpPr>
          <a:xfrm>
            <a:off x="7296117" y="4659896"/>
            <a:ext cx="452438" cy="369888"/>
            <a:chOff x="8497888" y="1333500"/>
            <a:chExt cx="452438" cy="369888"/>
          </a:xfrm>
          <a:solidFill>
            <a:schemeClr val="bg1"/>
          </a:solidFill>
        </p:grpSpPr>
        <p:sp>
          <p:nvSpPr>
            <p:cNvPr id="40" name="Freeform 17"/>
            <p:cNvSpPr>
              <a:spLocks noEditPoints="1"/>
            </p:cNvSpPr>
            <p:nvPr/>
          </p:nvSpPr>
          <p:spPr bwMode="auto">
            <a:xfrm>
              <a:off x="8497888" y="1333500"/>
              <a:ext cx="452438" cy="369888"/>
            </a:xfrm>
            <a:custGeom>
              <a:avLst/>
              <a:gdLst>
                <a:gd name="T0" fmla="*/ 112 w 120"/>
                <a:gd name="T1" fmla="*/ 16 h 96"/>
                <a:gd name="T2" fmla="*/ 59 w 120"/>
                <a:gd name="T3" fmla="*/ 16 h 96"/>
                <a:gd name="T4" fmla="*/ 56 w 120"/>
                <a:gd name="T5" fmla="*/ 7 h 96"/>
                <a:gd name="T6" fmla="*/ 48 w 120"/>
                <a:gd name="T7" fmla="*/ 0 h 96"/>
                <a:gd name="T8" fmla="*/ 16 w 120"/>
                <a:gd name="T9" fmla="*/ 0 h 96"/>
                <a:gd name="T10" fmla="*/ 8 w 120"/>
                <a:gd name="T11" fmla="*/ 7 h 96"/>
                <a:gd name="T12" fmla="*/ 5 w 120"/>
                <a:gd name="T13" fmla="*/ 17 h 96"/>
                <a:gd name="T14" fmla="*/ 0 w 120"/>
                <a:gd name="T15" fmla="*/ 24 h 96"/>
                <a:gd name="T16" fmla="*/ 4 w 120"/>
                <a:gd name="T17" fmla="*/ 88 h 96"/>
                <a:gd name="T18" fmla="*/ 12 w 120"/>
                <a:gd name="T19" fmla="*/ 96 h 96"/>
                <a:gd name="T20" fmla="*/ 108 w 120"/>
                <a:gd name="T21" fmla="*/ 96 h 96"/>
                <a:gd name="T22" fmla="*/ 116 w 120"/>
                <a:gd name="T23" fmla="*/ 88 h 96"/>
                <a:gd name="T24" fmla="*/ 120 w 120"/>
                <a:gd name="T25" fmla="*/ 24 h 96"/>
                <a:gd name="T26" fmla="*/ 112 w 120"/>
                <a:gd name="T27" fmla="*/ 16 h 96"/>
                <a:gd name="T28" fmla="*/ 16 w 120"/>
                <a:gd name="T29" fmla="*/ 9 h 96"/>
                <a:gd name="T30" fmla="*/ 16 w 120"/>
                <a:gd name="T31" fmla="*/ 8 h 96"/>
                <a:gd name="T32" fmla="*/ 48 w 120"/>
                <a:gd name="T33" fmla="*/ 8 h 96"/>
                <a:gd name="T34" fmla="*/ 48 w 120"/>
                <a:gd name="T35" fmla="*/ 9 h 96"/>
                <a:gd name="T36" fmla="*/ 52 w 120"/>
                <a:gd name="T37" fmla="*/ 20 h 96"/>
                <a:gd name="T38" fmla="*/ 12 w 120"/>
                <a:gd name="T39" fmla="*/ 20 h 96"/>
                <a:gd name="T40" fmla="*/ 16 w 120"/>
                <a:gd name="T41" fmla="*/ 9 h 96"/>
                <a:gd name="T42" fmla="*/ 108 w 120"/>
                <a:gd name="T43" fmla="*/ 88 h 96"/>
                <a:gd name="T44" fmla="*/ 12 w 120"/>
                <a:gd name="T45" fmla="*/ 88 h 96"/>
                <a:gd name="T46" fmla="*/ 8 w 120"/>
                <a:gd name="T47" fmla="*/ 24 h 96"/>
                <a:gd name="T48" fmla="*/ 8 w 120"/>
                <a:gd name="T49" fmla="*/ 24 h 96"/>
                <a:gd name="T50" fmla="*/ 56 w 120"/>
                <a:gd name="T51" fmla="*/ 24 h 96"/>
                <a:gd name="T52" fmla="*/ 112 w 120"/>
                <a:gd name="T53" fmla="*/ 24 h 96"/>
                <a:gd name="T54" fmla="*/ 108 w 120"/>
                <a:gd name="T55" fmla="*/ 88 h 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120" h="96">
                  <a:moveTo>
                    <a:pt x="112" y="16"/>
                  </a:moveTo>
                  <a:cubicBezTo>
                    <a:pt x="59" y="16"/>
                    <a:pt x="59" y="16"/>
                    <a:pt x="59" y="16"/>
                  </a:cubicBezTo>
                  <a:cubicBezTo>
                    <a:pt x="56" y="7"/>
                    <a:pt x="56" y="7"/>
                    <a:pt x="56" y="7"/>
                  </a:cubicBezTo>
                  <a:cubicBezTo>
                    <a:pt x="56" y="3"/>
                    <a:pt x="52" y="0"/>
                    <a:pt x="48" y="0"/>
                  </a:cubicBezTo>
                  <a:cubicBezTo>
                    <a:pt x="16" y="0"/>
                    <a:pt x="16" y="0"/>
                    <a:pt x="16" y="0"/>
                  </a:cubicBezTo>
                  <a:cubicBezTo>
                    <a:pt x="12" y="0"/>
                    <a:pt x="8" y="3"/>
                    <a:pt x="8" y="7"/>
                  </a:cubicBezTo>
                  <a:cubicBezTo>
                    <a:pt x="5" y="17"/>
                    <a:pt x="5" y="17"/>
                    <a:pt x="5" y="17"/>
                  </a:cubicBezTo>
                  <a:cubicBezTo>
                    <a:pt x="2" y="18"/>
                    <a:pt x="0" y="21"/>
                    <a:pt x="0" y="24"/>
                  </a:cubicBezTo>
                  <a:cubicBezTo>
                    <a:pt x="4" y="88"/>
                    <a:pt x="4" y="88"/>
                    <a:pt x="4" y="88"/>
                  </a:cubicBezTo>
                  <a:cubicBezTo>
                    <a:pt x="4" y="92"/>
                    <a:pt x="8" y="96"/>
                    <a:pt x="12" y="96"/>
                  </a:cubicBezTo>
                  <a:cubicBezTo>
                    <a:pt x="108" y="96"/>
                    <a:pt x="108" y="96"/>
                    <a:pt x="108" y="96"/>
                  </a:cubicBezTo>
                  <a:cubicBezTo>
                    <a:pt x="112" y="96"/>
                    <a:pt x="116" y="92"/>
                    <a:pt x="116" y="88"/>
                  </a:cubicBezTo>
                  <a:cubicBezTo>
                    <a:pt x="120" y="24"/>
                    <a:pt x="120" y="24"/>
                    <a:pt x="120" y="24"/>
                  </a:cubicBezTo>
                  <a:cubicBezTo>
                    <a:pt x="120" y="20"/>
                    <a:pt x="116" y="16"/>
                    <a:pt x="112" y="16"/>
                  </a:cubicBezTo>
                  <a:close/>
                  <a:moveTo>
                    <a:pt x="16" y="9"/>
                  </a:moveTo>
                  <a:cubicBezTo>
                    <a:pt x="16" y="9"/>
                    <a:pt x="16" y="8"/>
                    <a:pt x="16" y="8"/>
                  </a:cubicBezTo>
                  <a:cubicBezTo>
                    <a:pt x="48" y="8"/>
                    <a:pt x="48" y="8"/>
                    <a:pt x="48" y="8"/>
                  </a:cubicBezTo>
                  <a:cubicBezTo>
                    <a:pt x="48" y="8"/>
                    <a:pt x="48" y="9"/>
                    <a:pt x="48" y="9"/>
                  </a:cubicBezTo>
                  <a:cubicBezTo>
                    <a:pt x="52" y="20"/>
                    <a:pt x="52" y="20"/>
                    <a:pt x="52" y="20"/>
                  </a:cubicBezTo>
                  <a:cubicBezTo>
                    <a:pt x="12" y="20"/>
                    <a:pt x="12" y="20"/>
                    <a:pt x="12" y="20"/>
                  </a:cubicBezTo>
                  <a:lnTo>
                    <a:pt x="16" y="9"/>
                  </a:lnTo>
                  <a:close/>
                  <a:moveTo>
                    <a:pt x="108" y="88"/>
                  </a:moveTo>
                  <a:cubicBezTo>
                    <a:pt x="12" y="88"/>
                    <a:pt x="12" y="88"/>
                    <a:pt x="12" y="88"/>
                  </a:cubicBezTo>
                  <a:cubicBezTo>
                    <a:pt x="8" y="24"/>
                    <a:pt x="8" y="24"/>
                    <a:pt x="8" y="24"/>
                  </a:cubicBezTo>
                  <a:cubicBezTo>
                    <a:pt x="8" y="24"/>
                    <a:pt x="8" y="24"/>
                    <a:pt x="8" y="24"/>
                  </a:cubicBezTo>
                  <a:cubicBezTo>
                    <a:pt x="56" y="24"/>
                    <a:pt x="56" y="24"/>
                    <a:pt x="56" y="24"/>
                  </a:cubicBezTo>
                  <a:cubicBezTo>
                    <a:pt x="112" y="24"/>
                    <a:pt x="112" y="24"/>
                    <a:pt x="112" y="24"/>
                  </a:cubicBezTo>
                  <a:lnTo>
                    <a:pt x="108" y="8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1" name="Freeform 18"/>
            <p:cNvSpPr/>
            <p:nvPr/>
          </p:nvSpPr>
          <p:spPr bwMode="auto">
            <a:xfrm>
              <a:off x="8664576" y="1487488"/>
              <a:ext cx="120650" cy="123825"/>
            </a:xfrm>
            <a:custGeom>
              <a:avLst/>
              <a:gdLst>
                <a:gd name="T0" fmla="*/ 4 w 32"/>
                <a:gd name="T1" fmla="*/ 12 h 32"/>
                <a:gd name="T2" fmla="*/ 0 w 32"/>
                <a:gd name="T3" fmla="*/ 16 h 32"/>
                <a:gd name="T4" fmla="*/ 4 w 32"/>
                <a:gd name="T5" fmla="*/ 20 h 32"/>
                <a:gd name="T6" fmla="*/ 12 w 32"/>
                <a:gd name="T7" fmla="*/ 20 h 32"/>
                <a:gd name="T8" fmla="*/ 12 w 32"/>
                <a:gd name="T9" fmla="*/ 28 h 32"/>
                <a:gd name="T10" fmla="*/ 16 w 32"/>
                <a:gd name="T11" fmla="*/ 32 h 32"/>
                <a:gd name="T12" fmla="*/ 20 w 32"/>
                <a:gd name="T13" fmla="*/ 28 h 32"/>
                <a:gd name="T14" fmla="*/ 20 w 32"/>
                <a:gd name="T15" fmla="*/ 20 h 32"/>
                <a:gd name="T16" fmla="*/ 28 w 32"/>
                <a:gd name="T17" fmla="*/ 20 h 32"/>
                <a:gd name="T18" fmla="*/ 32 w 32"/>
                <a:gd name="T19" fmla="*/ 16 h 32"/>
                <a:gd name="T20" fmla="*/ 28 w 32"/>
                <a:gd name="T21" fmla="*/ 12 h 32"/>
                <a:gd name="T22" fmla="*/ 20 w 32"/>
                <a:gd name="T23" fmla="*/ 12 h 32"/>
                <a:gd name="T24" fmla="*/ 20 w 32"/>
                <a:gd name="T25" fmla="*/ 4 h 32"/>
                <a:gd name="T26" fmla="*/ 16 w 32"/>
                <a:gd name="T27" fmla="*/ 0 h 32"/>
                <a:gd name="T28" fmla="*/ 12 w 32"/>
                <a:gd name="T29" fmla="*/ 4 h 32"/>
                <a:gd name="T30" fmla="*/ 12 w 32"/>
                <a:gd name="T31" fmla="*/ 12 h 32"/>
                <a:gd name="T32" fmla="*/ 4 w 32"/>
                <a:gd name="T33" fmla="*/ 12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2" h="32">
                  <a:moveTo>
                    <a:pt x="4" y="12"/>
                  </a:moveTo>
                  <a:cubicBezTo>
                    <a:pt x="2" y="12"/>
                    <a:pt x="0" y="14"/>
                    <a:pt x="0" y="16"/>
                  </a:cubicBezTo>
                  <a:cubicBezTo>
                    <a:pt x="0" y="18"/>
                    <a:pt x="2" y="20"/>
                    <a:pt x="4" y="20"/>
                  </a:cubicBezTo>
                  <a:cubicBezTo>
                    <a:pt x="12" y="20"/>
                    <a:pt x="12" y="20"/>
                    <a:pt x="12" y="20"/>
                  </a:cubicBezTo>
                  <a:cubicBezTo>
                    <a:pt x="12" y="28"/>
                    <a:pt x="12" y="28"/>
                    <a:pt x="12" y="28"/>
                  </a:cubicBezTo>
                  <a:cubicBezTo>
                    <a:pt x="12" y="30"/>
                    <a:pt x="14" y="32"/>
                    <a:pt x="16" y="32"/>
                  </a:cubicBezTo>
                  <a:cubicBezTo>
                    <a:pt x="18" y="32"/>
                    <a:pt x="20" y="30"/>
                    <a:pt x="20" y="28"/>
                  </a:cubicBezTo>
                  <a:cubicBezTo>
                    <a:pt x="20" y="20"/>
                    <a:pt x="20" y="20"/>
                    <a:pt x="20" y="20"/>
                  </a:cubicBezTo>
                  <a:cubicBezTo>
                    <a:pt x="28" y="20"/>
                    <a:pt x="28" y="20"/>
                    <a:pt x="28" y="20"/>
                  </a:cubicBezTo>
                  <a:cubicBezTo>
                    <a:pt x="30" y="20"/>
                    <a:pt x="32" y="18"/>
                    <a:pt x="32" y="16"/>
                  </a:cubicBezTo>
                  <a:cubicBezTo>
                    <a:pt x="32" y="14"/>
                    <a:pt x="30" y="12"/>
                    <a:pt x="28" y="12"/>
                  </a:cubicBezTo>
                  <a:cubicBezTo>
                    <a:pt x="20" y="12"/>
                    <a:pt x="20" y="12"/>
                    <a:pt x="20" y="12"/>
                  </a:cubicBezTo>
                  <a:cubicBezTo>
                    <a:pt x="20" y="4"/>
                    <a:pt x="20" y="4"/>
                    <a:pt x="20" y="4"/>
                  </a:cubicBezTo>
                  <a:cubicBezTo>
                    <a:pt x="20" y="2"/>
                    <a:pt x="18" y="0"/>
                    <a:pt x="16" y="0"/>
                  </a:cubicBezTo>
                  <a:cubicBezTo>
                    <a:pt x="14" y="0"/>
                    <a:pt x="12" y="2"/>
                    <a:pt x="12" y="4"/>
                  </a:cubicBezTo>
                  <a:cubicBezTo>
                    <a:pt x="12" y="12"/>
                    <a:pt x="12" y="12"/>
                    <a:pt x="12" y="12"/>
                  </a:cubicBezTo>
                  <a:lnTo>
                    <a:pt x="4" y="1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2" name="Group 41"/>
          <p:cNvGrpSpPr/>
          <p:nvPr/>
        </p:nvGrpSpPr>
        <p:grpSpPr>
          <a:xfrm>
            <a:off x="4437513" y="4683024"/>
            <a:ext cx="426954" cy="382413"/>
            <a:chOff x="5326063" y="2705101"/>
            <a:chExt cx="1506538" cy="1349374"/>
          </a:xfrm>
          <a:solidFill>
            <a:schemeClr val="bg1"/>
          </a:solidFill>
        </p:grpSpPr>
        <p:sp>
          <p:nvSpPr>
            <p:cNvPr id="43" name="Freeform 5"/>
            <p:cNvSpPr>
              <a:spLocks noEditPoints="1"/>
            </p:cNvSpPr>
            <p:nvPr/>
          </p:nvSpPr>
          <p:spPr bwMode="auto">
            <a:xfrm>
              <a:off x="5326063" y="2705101"/>
              <a:ext cx="1506538" cy="1349374"/>
            </a:xfrm>
            <a:custGeom>
              <a:avLst/>
              <a:gdLst>
                <a:gd name="T0" fmla="*/ 109 w 112"/>
                <a:gd name="T1" fmla="*/ 4 h 100"/>
                <a:gd name="T2" fmla="*/ 83 w 112"/>
                <a:gd name="T3" fmla="*/ 0 h 100"/>
                <a:gd name="T4" fmla="*/ 67 w 112"/>
                <a:gd name="T5" fmla="*/ 3 h 100"/>
                <a:gd name="T6" fmla="*/ 56 w 112"/>
                <a:gd name="T7" fmla="*/ 10 h 100"/>
                <a:gd name="T8" fmla="*/ 45 w 112"/>
                <a:gd name="T9" fmla="*/ 3 h 100"/>
                <a:gd name="T10" fmla="*/ 29 w 112"/>
                <a:gd name="T11" fmla="*/ 0 h 100"/>
                <a:gd name="T12" fmla="*/ 3 w 112"/>
                <a:gd name="T13" fmla="*/ 4 h 100"/>
                <a:gd name="T14" fmla="*/ 0 w 112"/>
                <a:gd name="T15" fmla="*/ 5 h 100"/>
                <a:gd name="T16" fmla="*/ 0 w 112"/>
                <a:gd name="T17" fmla="*/ 92 h 100"/>
                <a:gd name="T18" fmla="*/ 5 w 112"/>
                <a:gd name="T19" fmla="*/ 91 h 100"/>
                <a:gd name="T20" fmla="*/ 41 w 112"/>
                <a:gd name="T21" fmla="*/ 91 h 100"/>
                <a:gd name="T22" fmla="*/ 56 w 112"/>
                <a:gd name="T23" fmla="*/ 100 h 100"/>
                <a:gd name="T24" fmla="*/ 71 w 112"/>
                <a:gd name="T25" fmla="*/ 91 h 100"/>
                <a:gd name="T26" fmla="*/ 107 w 112"/>
                <a:gd name="T27" fmla="*/ 91 h 100"/>
                <a:gd name="T28" fmla="*/ 112 w 112"/>
                <a:gd name="T29" fmla="*/ 92 h 100"/>
                <a:gd name="T30" fmla="*/ 112 w 112"/>
                <a:gd name="T31" fmla="*/ 5 h 100"/>
                <a:gd name="T32" fmla="*/ 109 w 112"/>
                <a:gd name="T33" fmla="*/ 4 h 100"/>
                <a:gd name="T34" fmla="*/ 52 w 112"/>
                <a:gd name="T35" fmla="*/ 87 h 100"/>
                <a:gd name="T36" fmla="*/ 44 w 112"/>
                <a:gd name="T37" fmla="*/ 83 h 100"/>
                <a:gd name="T38" fmla="*/ 27 w 112"/>
                <a:gd name="T39" fmla="*/ 81 h 100"/>
                <a:gd name="T40" fmla="*/ 8 w 112"/>
                <a:gd name="T41" fmla="*/ 82 h 100"/>
                <a:gd name="T42" fmla="*/ 8 w 112"/>
                <a:gd name="T43" fmla="*/ 11 h 100"/>
                <a:gd name="T44" fmla="*/ 29 w 112"/>
                <a:gd name="T45" fmla="*/ 8 h 100"/>
                <a:gd name="T46" fmla="*/ 42 w 112"/>
                <a:gd name="T47" fmla="*/ 11 h 100"/>
                <a:gd name="T48" fmla="*/ 52 w 112"/>
                <a:gd name="T49" fmla="*/ 20 h 100"/>
                <a:gd name="T50" fmla="*/ 52 w 112"/>
                <a:gd name="T51" fmla="*/ 21 h 100"/>
                <a:gd name="T52" fmla="*/ 52 w 112"/>
                <a:gd name="T53" fmla="*/ 84 h 100"/>
                <a:gd name="T54" fmla="*/ 52 w 112"/>
                <a:gd name="T55" fmla="*/ 84 h 100"/>
                <a:gd name="T56" fmla="*/ 52 w 112"/>
                <a:gd name="T57" fmla="*/ 87 h 100"/>
                <a:gd name="T58" fmla="*/ 104 w 112"/>
                <a:gd name="T59" fmla="*/ 82 h 100"/>
                <a:gd name="T60" fmla="*/ 85 w 112"/>
                <a:gd name="T61" fmla="*/ 81 h 100"/>
                <a:gd name="T62" fmla="*/ 68 w 112"/>
                <a:gd name="T63" fmla="*/ 83 h 100"/>
                <a:gd name="T64" fmla="*/ 60 w 112"/>
                <a:gd name="T65" fmla="*/ 87 h 100"/>
                <a:gd name="T66" fmla="*/ 60 w 112"/>
                <a:gd name="T67" fmla="*/ 84 h 100"/>
                <a:gd name="T68" fmla="*/ 60 w 112"/>
                <a:gd name="T69" fmla="*/ 84 h 100"/>
                <a:gd name="T70" fmla="*/ 60 w 112"/>
                <a:gd name="T71" fmla="*/ 21 h 100"/>
                <a:gd name="T72" fmla="*/ 60 w 112"/>
                <a:gd name="T73" fmla="*/ 20 h 100"/>
                <a:gd name="T74" fmla="*/ 70 w 112"/>
                <a:gd name="T75" fmla="*/ 11 h 100"/>
                <a:gd name="T76" fmla="*/ 83 w 112"/>
                <a:gd name="T77" fmla="*/ 8 h 100"/>
                <a:gd name="T78" fmla="*/ 104 w 112"/>
                <a:gd name="T79" fmla="*/ 11 h 100"/>
                <a:gd name="T80" fmla="*/ 104 w 112"/>
                <a:gd name="T81" fmla="*/ 82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112" h="100">
                  <a:moveTo>
                    <a:pt x="109" y="4"/>
                  </a:moveTo>
                  <a:cubicBezTo>
                    <a:pt x="109" y="4"/>
                    <a:pt x="96" y="0"/>
                    <a:pt x="83" y="0"/>
                  </a:cubicBezTo>
                  <a:cubicBezTo>
                    <a:pt x="77" y="0"/>
                    <a:pt x="71" y="1"/>
                    <a:pt x="67" y="3"/>
                  </a:cubicBezTo>
                  <a:cubicBezTo>
                    <a:pt x="62" y="5"/>
                    <a:pt x="58" y="7"/>
                    <a:pt x="56" y="10"/>
                  </a:cubicBezTo>
                  <a:cubicBezTo>
                    <a:pt x="54" y="7"/>
                    <a:pt x="50" y="5"/>
                    <a:pt x="45" y="3"/>
                  </a:cubicBezTo>
                  <a:cubicBezTo>
                    <a:pt x="41" y="1"/>
                    <a:pt x="35" y="0"/>
                    <a:pt x="29" y="0"/>
                  </a:cubicBezTo>
                  <a:cubicBezTo>
                    <a:pt x="16" y="0"/>
                    <a:pt x="3" y="4"/>
                    <a:pt x="3" y="4"/>
                  </a:cubicBezTo>
                  <a:cubicBezTo>
                    <a:pt x="0" y="5"/>
                    <a:pt x="0" y="5"/>
                    <a:pt x="0" y="5"/>
                  </a:cubicBezTo>
                  <a:cubicBezTo>
                    <a:pt x="0" y="92"/>
                    <a:pt x="0" y="92"/>
                    <a:pt x="0" y="92"/>
                  </a:cubicBezTo>
                  <a:cubicBezTo>
                    <a:pt x="5" y="91"/>
                    <a:pt x="5" y="91"/>
                    <a:pt x="5" y="91"/>
                  </a:cubicBezTo>
                  <a:cubicBezTo>
                    <a:pt x="19" y="88"/>
                    <a:pt x="28" y="88"/>
                    <a:pt x="41" y="91"/>
                  </a:cubicBezTo>
                  <a:cubicBezTo>
                    <a:pt x="41" y="91"/>
                    <a:pt x="52" y="92"/>
                    <a:pt x="56" y="100"/>
                  </a:cubicBezTo>
                  <a:cubicBezTo>
                    <a:pt x="60" y="92"/>
                    <a:pt x="71" y="91"/>
                    <a:pt x="71" y="91"/>
                  </a:cubicBezTo>
                  <a:cubicBezTo>
                    <a:pt x="84" y="88"/>
                    <a:pt x="93" y="88"/>
                    <a:pt x="107" y="91"/>
                  </a:cubicBezTo>
                  <a:cubicBezTo>
                    <a:pt x="112" y="92"/>
                    <a:pt x="112" y="92"/>
                    <a:pt x="112" y="92"/>
                  </a:cubicBezTo>
                  <a:cubicBezTo>
                    <a:pt x="112" y="5"/>
                    <a:pt x="112" y="5"/>
                    <a:pt x="112" y="5"/>
                  </a:cubicBezTo>
                  <a:lnTo>
                    <a:pt x="109" y="4"/>
                  </a:lnTo>
                  <a:close/>
                  <a:moveTo>
                    <a:pt x="52" y="87"/>
                  </a:moveTo>
                  <a:cubicBezTo>
                    <a:pt x="49" y="85"/>
                    <a:pt x="47" y="84"/>
                    <a:pt x="44" y="83"/>
                  </a:cubicBezTo>
                  <a:cubicBezTo>
                    <a:pt x="39" y="81"/>
                    <a:pt x="32" y="81"/>
                    <a:pt x="27" y="81"/>
                  </a:cubicBezTo>
                  <a:cubicBezTo>
                    <a:pt x="21" y="81"/>
                    <a:pt x="15" y="81"/>
                    <a:pt x="8" y="82"/>
                  </a:cubicBezTo>
                  <a:cubicBezTo>
                    <a:pt x="8" y="11"/>
                    <a:pt x="8" y="11"/>
                    <a:pt x="8" y="11"/>
                  </a:cubicBezTo>
                  <a:cubicBezTo>
                    <a:pt x="12" y="10"/>
                    <a:pt x="20" y="8"/>
                    <a:pt x="29" y="8"/>
                  </a:cubicBezTo>
                  <a:cubicBezTo>
                    <a:pt x="34" y="8"/>
                    <a:pt x="39" y="9"/>
                    <a:pt x="42" y="11"/>
                  </a:cubicBezTo>
                  <a:cubicBezTo>
                    <a:pt x="50" y="13"/>
                    <a:pt x="52" y="17"/>
                    <a:pt x="52" y="20"/>
                  </a:cubicBezTo>
                  <a:cubicBezTo>
                    <a:pt x="52" y="20"/>
                    <a:pt x="52" y="21"/>
                    <a:pt x="52" y="21"/>
                  </a:cubicBezTo>
                  <a:cubicBezTo>
                    <a:pt x="52" y="84"/>
                    <a:pt x="52" y="84"/>
                    <a:pt x="52" y="84"/>
                  </a:cubicBezTo>
                  <a:cubicBezTo>
                    <a:pt x="52" y="84"/>
                    <a:pt x="52" y="84"/>
                    <a:pt x="52" y="84"/>
                  </a:cubicBezTo>
                  <a:lnTo>
                    <a:pt x="52" y="87"/>
                  </a:lnTo>
                  <a:close/>
                  <a:moveTo>
                    <a:pt x="104" y="82"/>
                  </a:moveTo>
                  <a:cubicBezTo>
                    <a:pt x="97" y="81"/>
                    <a:pt x="91" y="81"/>
                    <a:pt x="85" y="81"/>
                  </a:cubicBezTo>
                  <a:cubicBezTo>
                    <a:pt x="80" y="81"/>
                    <a:pt x="73" y="81"/>
                    <a:pt x="68" y="83"/>
                  </a:cubicBezTo>
                  <a:cubicBezTo>
                    <a:pt x="65" y="84"/>
                    <a:pt x="63" y="85"/>
                    <a:pt x="60" y="87"/>
                  </a:cubicBezTo>
                  <a:cubicBezTo>
                    <a:pt x="60" y="84"/>
                    <a:pt x="60" y="84"/>
                    <a:pt x="60" y="84"/>
                  </a:cubicBezTo>
                  <a:cubicBezTo>
                    <a:pt x="60" y="84"/>
                    <a:pt x="60" y="84"/>
                    <a:pt x="60" y="84"/>
                  </a:cubicBezTo>
                  <a:cubicBezTo>
                    <a:pt x="60" y="21"/>
                    <a:pt x="60" y="21"/>
                    <a:pt x="60" y="21"/>
                  </a:cubicBezTo>
                  <a:cubicBezTo>
                    <a:pt x="60" y="21"/>
                    <a:pt x="60" y="20"/>
                    <a:pt x="60" y="20"/>
                  </a:cubicBezTo>
                  <a:cubicBezTo>
                    <a:pt x="60" y="17"/>
                    <a:pt x="62" y="13"/>
                    <a:pt x="70" y="11"/>
                  </a:cubicBezTo>
                  <a:cubicBezTo>
                    <a:pt x="73" y="9"/>
                    <a:pt x="78" y="8"/>
                    <a:pt x="83" y="8"/>
                  </a:cubicBezTo>
                  <a:cubicBezTo>
                    <a:pt x="91" y="8"/>
                    <a:pt x="100" y="10"/>
                    <a:pt x="104" y="11"/>
                  </a:cubicBezTo>
                  <a:lnTo>
                    <a:pt x="104" y="8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4" name="Freeform 6"/>
            <p:cNvSpPr/>
            <p:nvPr/>
          </p:nvSpPr>
          <p:spPr bwMode="auto">
            <a:xfrm>
              <a:off x="5514975" y="2921000"/>
              <a:ext cx="430213" cy="161925"/>
            </a:xfrm>
            <a:custGeom>
              <a:avLst/>
              <a:gdLst>
                <a:gd name="T0" fmla="*/ 1 w 32"/>
                <a:gd name="T1" fmla="*/ 4 h 12"/>
                <a:gd name="T2" fmla="*/ 0 w 32"/>
                <a:gd name="T3" fmla="*/ 7 h 12"/>
                <a:gd name="T4" fmla="*/ 3 w 32"/>
                <a:gd name="T5" fmla="*/ 8 h 12"/>
                <a:gd name="T6" fmla="*/ 29 w 32"/>
                <a:gd name="T7" fmla="*/ 12 h 12"/>
                <a:gd name="T8" fmla="*/ 30 w 32"/>
                <a:gd name="T9" fmla="*/ 12 h 12"/>
                <a:gd name="T10" fmla="*/ 31 w 32"/>
                <a:gd name="T11" fmla="*/ 12 h 12"/>
                <a:gd name="T12" fmla="*/ 31 w 32"/>
                <a:gd name="T13" fmla="*/ 9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5"/>
                    <a:pt x="0" y="6"/>
                    <a:pt x="0" y="7"/>
                  </a:cubicBezTo>
                  <a:cubicBezTo>
                    <a:pt x="1" y="8"/>
                    <a:pt x="2" y="9"/>
                    <a:pt x="3" y="8"/>
                  </a:cubicBezTo>
                  <a:cubicBezTo>
                    <a:pt x="10" y="5"/>
                    <a:pt x="21" y="4"/>
                    <a:pt x="29" y="12"/>
                  </a:cubicBezTo>
                  <a:cubicBezTo>
                    <a:pt x="29" y="12"/>
                    <a:pt x="29" y="12"/>
                    <a:pt x="30" y="12"/>
                  </a:cubicBezTo>
                  <a:cubicBezTo>
                    <a:pt x="30" y="12"/>
                    <a:pt x="31" y="12"/>
                    <a:pt x="31" y="12"/>
                  </a:cubicBezTo>
                  <a:cubicBezTo>
                    <a:pt x="32" y="11"/>
                    <a:pt x="32" y="10"/>
                    <a:pt x="31" y="9"/>
                  </a:cubicBezTo>
                  <a:cubicBezTo>
                    <a:pt x="23" y="0"/>
                    <a:pt x="10" y="1"/>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5" name="Freeform 7"/>
            <p:cNvSpPr/>
            <p:nvPr/>
          </p:nvSpPr>
          <p:spPr bwMode="auto">
            <a:xfrm>
              <a:off x="5514975" y="3082925"/>
              <a:ext cx="430213" cy="161925"/>
            </a:xfrm>
            <a:custGeom>
              <a:avLst/>
              <a:gdLst>
                <a:gd name="T0" fmla="*/ 1 w 32"/>
                <a:gd name="T1" fmla="*/ 4 h 12"/>
                <a:gd name="T2" fmla="*/ 0 w 32"/>
                <a:gd name="T3" fmla="*/ 7 h 12"/>
                <a:gd name="T4" fmla="*/ 3 w 32"/>
                <a:gd name="T5" fmla="*/ 8 h 12"/>
                <a:gd name="T6" fmla="*/ 29 w 32"/>
                <a:gd name="T7" fmla="*/ 11 h 12"/>
                <a:gd name="T8" fmla="*/ 30 w 32"/>
                <a:gd name="T9" fmla="*/ 12 h 12"/>
                <a:gd name="T10" fmla="*/ 31 w 32"/>
                <a:gd name="T11" fmla="*/ 11 h 12"/>
                <a:gd name="T12" fmla="*/ 31 w 32"/>
                <a:gd name="T13" fmla="*/ 8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6"/>
                    <a:pt x="0" y="7"/>
                  </a:cubicBezTo>
                  <a:cubicBezTo>
                    <a:pt x="1" y="8"/>
                    <a:pt x="2" y="8"/>
                    <a:pt x="3" y="8"/>
                  </a:cubicBezTo>
                  <a:cubicBezTo>
                    <a:pt x="10" y="5"/>
                    <a:pt x="21" y="4"/>
                    <a:pt x="29" y="11"/>
                  </a:cubicBezTo>
                  <a:cubicBezTo>
                    <a:pt x="29" y="12"/>
                    <a:pt x="29" y="12"/>
                    <a:pt x="30" y="12"/>
                  </a:cubicBezTo>
                  <a:cubicBezTo>
                    <a:pt x="30" y="12"/>
                    <a:pt x="31" y="12"/>
                    <a:pt x="31" y="11"/>
                  </a:cubicBezTo>
                  <a:cubicBezTo>
                    <a:pt x="32" y="10"/>
                    <a:pt x="32" y="9"/>
                    <a:pt x="31" y="8"/>
                  </a:cubicBezTo>
                  <a:cubicBezTo>
                    <a:pt x="23" y="0"/>
                    <a:pt x="10" y="0"/>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8"/>
            <p:cNvSpPr/>
            <p:nvPr/>
          </p:nvSpPr>
          <p:spPr bwMode="auto">
            <a:xfrm>
              <a:off x="5514975" y="3232150"/>
              <a:ext cx="430213" cy="161925"/>
            </a:xfrm>
            <a:custGeom>
              <a:avLst/>
              <a:gdLst>
                <a:gd name="T0" fmla="*/ 1 w 32"/>
                <a:gd name="T1" fmla="*/ 5 h 12"/>
                <a:gd name="T2" fmla="*/ 0 w 32"/>
                <a:gd name="T3" fmla="*/ 7 h 12"/>
                <a:gd name="T4" fmla="*/ 3 w 32"/>
                <a:gd name="T5" fmla="*/ 8 h 12"/>
                <a:gd name="T6" fmla="*/ 29 w 32"/>
                <a:gd name="T7" fmla="*/ 12 h 12"/>
                <a:gd name="T8" fmla="*/ 30 w 32"/>
                <a:gd name="T9" fmla="*/ 12 h 12"/>
                <a:gd name="T10" fmla="*/ 31 w 32"/>
                <a:gd name="T11" fmla="*/ 12 h 12"/>
                <a:gd name="T12" fmla="*/ 31 w 32"/>
                <a:gd name="T13" fmla="*/ 9 h 12"/>
                <a:gd name="T14" fmla="*/ 1 w 32"/>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5"/>
                  </a:moveTo>
                  <a:cubicBezTo>
                    <a:pt x="0" y="5"/>
                    <a:pt x="0" y="6"/>
                    <a:pt x="0" y="7"/>
                  </a:cubicBezTo>
                  <a:cubicBezTo>
                    <a:pt x="1" y="8"/>
                    <a:pt x="2" y="9"/>
                    <a:pt x="3" y="8"/>
                  </a:cubicBezTo>
                  <a:cubicBezTo>
                    <a:pt x="10" y="5"/>
                    <a:pt x="21" y="5"/>
                    <a:pt x="29" y="12"/>
                  </a:cubicBezTo>
                  <a:cubicBezTo>
                    <a:pt x="29" y="12"/>
                    <a:pt x="29" y="12"/>
                    <a:pt x="30" y="12"/>
                  </a:cubicBezTo>
                  <a:cubicBezTo>
                    <a:pt x="30" y="12"/>
                    <a:pt x="31" y="12"/>
                    <a:pt x="31" y="12"/>
                  </a:cubicBezTo>
                  <a:cubicBezTo>
                    <a:pt x="32" y="11"/>
                    <a:pt x="32" y="10"/>
                    <a:pt x="31" y="9"/>
                  </a:cubicBezTo>
                  <a:cubicBezTo>
                    <a:pt x="23" y="0"/>
                    <a:pt x="10" y="1"/>
                    <a:pt x="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9"/>
            <p:cNvSpPr/>
            <p:nvPr/>
          </p:nvSpPr>
          <p:spPr bwMode="auto">
            <a:xfrm>
              <a:off x="5514975" y="3394075"/>
              <a:ext cx="430213" cy="161925"/>
            </a:xfrm>
            <a:custGeom>
              <a:avLst/>
              <a:gdLst>
                <a:gd name="T0" fmla="*/ 1 w 32"/>
                <a:gd name="T1" fmla="*/ 4 h 12"/>
                <a:gd name="T2" fmla="*/ 0 w 32"/>
                <a:gd name="T3" fmla="*/ 7 h 12"/>
                <a:gd name="T4" fmla="*/ 3 w 32"/>
                <a:gd name="T5" fmla="*/ 8 h 12"/>
                <a:gd name="T6" fmla="*/ 29 w 32"/>
                <a:gd name="T7" fmla="*/ 11 h 12"/>
                <a:gd name="T8" fmla="*/ 30 w 32"/>
                <a:gd name="T9" fmla="*/ 12 h 12"/>
                <a:gd name="T10" fmla="*/ 31 w 32"/>
                <a:gd name="T11" fmla="*/ 11 h 12"/>
                <a:gd name="T12" fmla="*/ 31 w 32"/>
                <a:gd name="T13" fmla="*/ 9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6"/>
                    <a:pt x="0" y="7"/>
                  </a:cubicBezTo>
                  <a:cubicBezTo>
                    <a:pt x="1" y="8"/>
                    <a:pt x="2" y="8"/>
                    <a:pt x="3" y="8"/>
                  </a:cubicBezTo>
                  <a:cubicBezTo>
                    <a:pt x="10" y="5"/>
                    <a:pt x="21" y="4"/>
                    <a:pt x="29" y="11"/>
                  </a:cubicBezTo>
                  <a:cubicBezTo>
                    <a:pt x="29" y="12"/>
                    <a:pt x="29" y="12"/>
                    <a:pt x="30" y="12"/>
                  </a:cubicBezTo>
                  <a:cubicBezTo>
                    <a:pt x="30" y="12"/>
                    <a:pt x="31" y="12"/>
                    <a:pt x="31" y="11"/>
                  </a:cubicBezTo>
                  <a:cubicBezTo>
                    <a:pt x="32" y="11"/>
                    <a:pt x="32" y="9"/>
                    <a:pt x="31" y="9"/>
                  </a:cubicBezTo>
                  <a:cubicBezTo>
                    <a:pt x="23" y="0"/>
                    <a:pt x="10" y="1"/>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10"/>
            <p:cNvSpPr/>
            <p:nvPr/>
          </p:nvSpPr>
          <p:spPr bwMode="auto">
            <a:xfrm>
              <a:off x="5514975" y="3556000"/>
              <a:ext cx="430213" cy="161925"/>
            </a:xfrm>
            <a:custGeom>
              <a:avLst/>
              <a:gdLst>
                <a:gd name="T0" fmla="*/ 1 w 32"/>
                <a:gd name="T1" fmla="*/ 4 h 12"/>
                <a:gd name="T2" fmla="*/ 0 w 32"/>
                <a:gd name="T3" fmla="*/ 6 h 12"/>
                <a:gd name="T4" fmla="*/ 3 w 32"/>
                <a:gd name="T5" fmla="*/ 7 h 12"/>
                <a:gd name="T6" fmla="*/ 29 w 32"/>
                <a:gd name="T7" fmla="*/ 11 h 12"/>
                <a:gd name="T8" fmla="*/ 30 w 32"/>
                <a:gd name="T9" fmla="*/ 12 h 12"/>
                <a:gd name="T10" fmla="*/ 31 w 32"/>
                <a:gd name="T11" fmla="*/ 11 h 12"/>
                <a:gd name="T12" fmla="*/ 31 w 32"/>
                <a:gd name="T13" fmla="*/ 8 h 12"/>
                <a:gd name="T14" fmla="*/ 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4"/>
                  </a:moveTo>
                  <a:cubicBezTo>
                    <a:pt x="0" y="4"/>
                    <a:pt x="0" y="5"/>
                    <a:pt x="0" y="6"/>
                  </a:cubicBezTo>
                  <a:cubicBezTo>
                    <a:pt x="1" y="7"/>
                    <a:pt x="2" y="8"/>
                    <a:pt x="3" y="7"/>
                  </a:cubicBezTo>
                  <a:cubicBezTo>
                    <a:pt x="10" y="4"/>
                    <a:pt x="21" y="4"/>
                    <a:pt x="29" y="11"/>
                  </a:cubicBezTo>
                  <a:cubicBezTo>
                    <a:pt x="29" y="11"/>
                    <a:pt x="29" y="12"/>
                    <a:pt x="30" y="12"/>
                  </a:cubicBezTo>
                  <a:cubicBezTo>
                    <a:pt x="30" y="12"/>
                    <a:pt x="31" y="11"/>
                    <a:pt x="31" y="11"/>
                  </a:cubicBezTo>
                  <a:cubicBezTo>
                    <a:pt x="32" y="10"/>
                    <a:pt x="32" y="9"/>
                    <a:pt x="31" y="8"/>
                  </a:cubicBezTo>
                  <a:cubicBezTo>
                    <a:pt x="23" y="0"/>
                    <a:pt x="10" y="0"/>
                    <a:pt x="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11"/>
            <p:cNvSpPr/>
            <p:nvPr/>
          </p:nvSpPr>
          <p:spPr bwMode="auto">
            <a:xfrm>
              <a:off x="6213475" y="2921000"/>
              <a:ext cx="430213" cy="161925"/>
            </a:xfrm>
            <a:custGeom>
              <a:avLst/>
              <a:gdLst>
                <a:gd name="T0" fmla="*/ 1 w 32"/>
                <a:gd name="T1" fmla="*/ 12 h 12"/>
                <a:gd name="T2" fmla="*/ 2 w 32"/>
                <a:gd name="T3" fmla="*/ 12 h 12"/>
                <a:gd name="T4" fmla="*/ 3 w 32"/>
                <a:gd name="T5" fmla="*/ 12 h 12"/>
                <a:gd name="T6" fmla="*/ 29 w 32"/>
                <a:gd name="T7" fmla="*/ 8 h 12"/>
                <a:gd name="T8" fmla="*/ 32 w 32"/>
                <a:gd name="T9" fmla="*/ 7 h 12"/>
                <a:gd name="T10" fmla="*/ 31 w 32"/>
                <a:gd name="T11" fmla="*/ 4 h 12"/>
                <a:gd name="T12" fmla="*/ 1 w 32"/>
                <a:gd name="T13" fmla="*/ 9 h 12"/>
                <a:gd name="T14" fmla="*/ 1 w 32"/>
                <a:gd name="T15" fmla="*/ 12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1" y="12"/>
                  </a:moveTo>
                  <a:cubicBezTo>
                    <a:pt x="1" y="12"/>
                    <a:pt x="1" y="12"/>
                    <a:pt x="2" y="12"/>
                  </a:cubicBezTo>
                  <a:cubicBezTo>
                    <a:pt x="2" y="12"/>
                    <a:pt x="3" y="12"/>
                    <a:pt x="3" y="12"/>
                  </a:cubicBezTo>
                  <a:cubicBezTo>
                    <a:pt x="11" y="4"/>
                    <a:pt x="21" y="5"/>
                    <a:pt x="29" y="8"/>
                  </a:cubicBezTo>
                  <a:cubicBezTo>
                    <a:pt x="30" y="9"/>
                    <a:pt x="31" y="8"/>
                    <a:pt x="32" y="7"/>
                  </a:cubicBezTo>
                  <a:cubicBezTo>
                    <a:pt x="32" y="6"/>
                    <a:pt x="32" y="5"/>
                    <a:pt x="31" y="4"/>
                  </a:cubicBezTo>
                  <a:cubicBezTo>
                    <a:pt x="22" y="1"/>
                    <a:pt x="9" y="0"/>
                    <a:pt x="1" y="9"/>
                  </a:cubicBezTo>
                  <a:cubicBezTo>
                    <a:pt x="0" y="10"/>
                    <a:pt x="0" y="11"/>
                    <a:pt x="1"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12"/>
            <p:cNvSpPr/>
            <p:nvPr/>
          </p:nvSpPr>
          <p:spPr bwMode="auto">
            <a:xfrm>
              <a:off x="6213475" y="3082925"/>
              <a:ext cx="430213" cy="161925"/>
            </a:xfrm>
            <a:custGeom>
              <a:avLst/>
              <a:gdLst>
                <a:gd name="T0" fmla="*/ 31 w 32"/>
                <a:gd name="T1" fmla="*/ 4 h 12"/>
                <a:gd name="T2" fmla="*/ 1 w 32"/>
                <a:gd name="T3" fmla="*/ 8 h 12"/>
                <a:gd name="T4" fmla="*/ 1 w 32"/>
                <a:gd name="T5" fmla="*/ 11 h 12"/>
                <a:gd name="T6" fmla="*/ 2 w 32"/>
                <a:gd name="T7" fmla="*/ 12 h 12"/>
                <a:gd name="T8" fmla="*/ 3 w 32"/>
                <a:gd name="T9" fmla="*/ 11 h 12"/>
                <a:gd name="T10" fmla="*/ 29 w 32"/>
                <a:gd name="T11" fmla="*/ 8 h 12"/>
                <a:gd name="T12" fmla="*/ 32 w 32"/>
                <a:gd name="T13" fmla="*/ 7 h 12"/>
                <a:gd name="T14" fmla="*/ 3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4"/>
                  </a:moveTo>
                  <a:cubicBezTo>
                    <a:pt x="22" y="0"/>
                    <a:pt x="9" y="0"/>
                    <a:pt x="1" y="8"/>
                  </a:cubicBezTo>
                  <a:cubicBezTo>
                    <a:pt x="0" y="9"/>
                    <a:pt x="0" y="10"/>
                    <a:pt x="1" y="11"/>
                  </a:cubicBezTo>
                  <a:cubicBezTo>
                    <a:pt x="1" y="12"/>
                    <a:pt x="1" y="12"/>
                    <a:pt x="2" y="12"/>
                  </a:cubicBezTo>
                  <a:cubicBezTo>
                    <a:pt x="2" y="12"/>
                    <a:pt x="3" y="12"/>
                    <a:pt x="3" y="11"/>
                  </a:cubicBezTo>
                  <a:cubicBezTo>
                    <a:pt x="11" y="4"/>
                    <a:pt x="21" y="5"/>
                    <a:pt x="29" y="8"/>
                  </a:cubicBezTo>
                  <a:cubicBezTo>
                    <a:pt x="30" y="8"/>
                    <a:pt x="31" y="8"/>
                    <a:pt x="32" y="7"/>
                  </a:cubicBezTo>
                  <a:cubicBezTo>
                    <a:pt x="32" y="6"/>
                    <a:pt x="32" y="4"/>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13"/>
            <p:cNvSpPr/>
            <p:nvPr/>
          </p:nvSpPr>
          <p:spPr bwMode="auto">
            <a:xfrm>
              <a:off x="6213475" y="3232150"/>
              <a:ext cx="430213" cy="161925"/>
            </a:xfrm>
            <a:custGeom>
              <a:avLst/>
              <a:gdLst>
                <a:gd name="T0" fmla="*/ 31 w 32"/>
                <a:gd name="T1" fmla="*/ 5 h 12"/>
                <a:gd name="T2" fmla="*/ 1 w 32"/>
                <a:gd name="T3" fmla="*/ 9 h 12"/>
                <a:gd name="T4" fmla="*/ 1 w 32"/>
                <a:gd name="T5" fmla="*/ 12 h 12"/>
                <a:gd name="T6" fmla="*/ 2 w 32"/>
                <a:gd name="T7" fmla="*/ 12 h 12"/>
                <a:gd name="T8" fmla="*/ 3 w 32"/>
                <a:gd name="T9" fmla="*/ 12 h 12"/>
                <a:gd name="T10" fmla="*/ 29 w 32"/>
                <a:gd name="T11" fmla="*/ 8 h 12"/>
                <a:gd name="T12" fmla="*/ 32 w 32"/>
                <a:gd name="T13" fmla="*/ 7 h 12"/>
                <a:gd name="T14" fmla="*/ 31 w 32"/>
                <a:gd name="T15" fmla="*/ 5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5"/>
                  </a:moveTo>
                  <a:cubicBezTo>
                    <a:pt x="22" y="1"/>
                    <a:pt x="9" y="0"/>
                    <a:pt x="1" y="9"/>
                  </a:cubicBezTo>
                  <a:cubicBezTo>
                    <a:pt x="0" y="10"/>
                    <a:pt x="0" y="11"/>
                    <a:pt x="1" y="12"/>
                  </a:cubicBezTo>
                  <a:cubicBezTo>
                    <a:pt x="1" y="12"/>
                    <a:pt x="1" y="12"/>
                    <a:pt x="2" y="12"/>
                  </a:cubicBezTo>
                  <a:cubicBezTo>
                    <a:pt x="2" y="12"/>
                    <a:pt x="3" y="12"/>
                    <a:pt x="3" y="12"/>
                  </a:cubicBezTo>
                  <a:cubicBezTo>
                    <a:pt x="11" y="5"/>
                    <a:pt x="21" y="5"/>
                    <a:pt x="29" y="8"/>
                  </a:cubicBezTo>
                  <a:cubicBezTo>
                    <a:pt x="30" y="9"/>
                    <a:pt x="31" y="8"/>
                    <a:pt x="32" y="7"/>
                  </a:cubicBezTo>
                  <a:cubicBezTo>
                    <a:pt x="32" y="6"/>
                    <a:pt x="32" y="5"/>
                    <a:pt x="31"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14"/>
            <p:cNvSpPr/>
            <p:nvPr/>
          </p:nvSpPr>
          <p:spPr bwMode="auto">
            <a:xfrm>
              <a:off x="6213475" y="3394075"/>
              <a:ext cx="430213" cy="161925"/>
            </a:xfrm>
            <a:custGeom>
              <a:avLst/>
              <a:gdLst>
                <a:gd name="T0" fmla="*/ 31 w 32"/>
                <a:gd name="T1" fmla="*/ 4 h 12"/>
                <a:gd name="T2" fmla="*/ 1 w 32"/>
                <a:gd name="T3" fmla="*/ 9 h 12"/>
                <a:gd name="T4" fmla="*/ 1 w 32"/>
                <a:gd name="T5" fmla="*/ 11 h 12"/>
                <a:gd name="T6" fmla="*/ 2 w 32"/>
                <a:gd name="T7" fmla="*/ 12 h 12"/>
                <a:gd name="T8" fmla="*/ 3 w 32"/>
                <a:gd name="T9" fmla="*/ 11 h 12"/>
                <a:gd name="T10" fmla="*/ 29 w 32"/>
                <a:gd name="T11" fmla="*/ 8 h 12"/>
                <a:gd name="T12" fmla="*/ 32 w 32"/>
                <a:gd name="T13" fmla="*/ 7 h 12"/>
                <a:gd name="T14" fmla="*/ 31 w 32"/>
                <a:gd name="T15" fmla="*/ 4 h 1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32" h="12">
                  <a:moveTo>
                    <a:pt x="31" y="4"/>
                  </a:moveTo>
                  <a:cubicBezTo>
                    <a:pt x="22" y="1"/>
                    <a:pt x="9" y="0"/>
                    <a:pt x="1" y="9"/>
                  </a:cubicBezTo>
                  <a:cubicBezTo>
                    <a:pt x="0" y="9"/>
                    <a:pt x="0" y="11"/>
                    <a:pt x="1" y="11"/>
                  </a:cubicBezTo>
                  <a:cubicBezTo>
                    <a:pt x="1" y="12"/>
                    <a:pt x="1" y="12"/>
                    <a:pt x="2" y="12"/>
                  </a:cubicBezTo>
                  <a:cubicBezTo>
                    <a:pt x="2" y="12"/>
                    <a:pt x="3" y="12"/>
                    <a:pt x="3" y="11"/>
                  </a:cubicBezTo>
                  <a:cubicBezTo>
                    <a:pt x="11" y="4"/>
                    <a:pt x="21" y="5"/>
                    <a:pt x="29" y="8"/>
                  </a:cubicBezTo>
                  <a:cubicBezTo>
                    <a:pt x="30" y="8"/>
                    <a:pt x="31" y="8"/>
                    <a:pt x="32" y="7"/>
                  </a:cubicBezTo>
                  <a:cubicBezTo>
                    <a:pt x="32" y="6"/>
                    <a:pt x="32" y="4"/>
                    <a:pt x="3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aphicFrame>
        <p:nvGraphicFramePr>
          <p:cNvPr id="5" name="对象 -2147482594"/>
          <p:cNvGraphicFramePr>
            <a:graphicFrameLocks noChangeAspect="1"/>
          </p:cNvGraphicFramePr>
          <p:nvPr/>
        </p:nvGraphicFramePr>
        <p:xfrm>
          <a:off x="9133205" y="2571750"/>
          <a:ext cx="165100" cy="203200"/>
        </p:xfrm>
        <a:graphic>
          <a:graphicData uri="http://schemas.openxmlformats.org/presentationml/2006/ole">
            <mc:AlternateContent xmlns:mc="http://schemas.openxmlformats.org/markup-compatibility/2006">
              <mc:Choice xmlns:v="urn:schemas-microsoft-com:vml" Requires="v">
                <p:oleObj spid="_x0000_s4101" r:id="rId4" imgW="165100" imgH="203200" progId="Equation.KSEE3">
                  <p:embed/>
                </p:oleObj>
              </mc:Choice>
              <mc:Fallback>
                <p:oleObj r:id="rId4" imgW="165100" imgH="203200" progId="Equation.KSEE3">
                  <p:embed/>
                  <p:pic>
                    <p:nvPicPr>
                      <p:cNvPr id="0" name="图片 3075"/>
                      <p:cNvPicPr/>
                      <p:nvPr/>
                    </p:nvPicPr>
                    <p:blipFill>
                      <a:blip r:embed="rId5"/>
                      <a:stretch>
                        <a:fillRect/>
                      </a:stretch>
                    </p:blipFill>
                    <p:spPr>
                      <a:xfrm>
                        <a:off x="9133205" y="2571750"/>
                        <a:ext cx="165100" cy="203200"/>
                      </a:xfrm>
                      <a:prstGeom prst="rect">
                        <a:avLst/>
                      </a:prstGeom>
                      <a:noFill/>
                      <a:ln w="38100">
                        <a:noFill/>
                        <a:miter/>
                      </a:ln>
                    </p:spPr>
                  </p:pic>
                </p:oleObj>
              </mc:Fallback>
            </mc:AlternateContent>
          </a:graphicData>
        </a:graphic>
      </p:graphicFrame>
      <p:graphicFrame>
        <p:nvGraphicFramePr>
          <p:cNvPr id="13" name="对象 12"/>
          <p:cNvGraphicFramePr>
            <a:graphicFrameLocks noChangeAspect="1"/>
          </p:cNvGraphicFramePr>
          <p:nvPr/>
        </p:nvGraphicFramePr>
        <p:xfrm>
          <a:off x="10769600" y="2588260"/>
          <a:ext cx="266700" cy="203200"/>
        </p:xfrm>
        <a:graphic>
          <a:graphicData uri="http://schemas.openxmlformats.org/presentationml/2006/ole">
            <mc:AlternateContent xmlns:mc="http://schemas.openxmlformats.org/markup-compatibility/2006">
              <mc:Choice xmlns:v="urn:schemas-microsoft-com:vml" Requires="v">
                <p:oleObj spid="_x0000_s4102" r:id="rId6" imgW="266700" imgH="203200" progId="Equation.KSEE3">
                  <p:embed/>
                </p:oleObj>
              </mc:Choice>
              <mc:Fallback>
                <p:oleObj r:id="rId6" imgW="266700" imgH="203200" progId="Equation.KSEE3">
                  <p:embed/>
                  <p:pic>
                    <p:nvPicPr>
                      <p:cNvPr id="0" name="图片 13"/>
                      <p:cNvPicPr/>
                      <p:nvPr/>
                    </p:nvPicPr>
                    <p:blipFill>
                      <a:blip r:embed="rId7"/>
                      <a:stretch>
                        <a:fillRect/>
                      </a:stretch>
                    </p:blipFill>
                    <p:spPr>
                      <a:xfrm>
                        <a:off x="10769600" y="2588260"/>
                        <a:ext cx="266700" cy="203200"/>
                      </a:xfrm>
                      <a:prstGeom prst="rect">
                        <a:avLst/>
                      </a:prstGeom>
                      <a:noFill/>
                      <a:ln w="38100">
                        <a:noFill/>
                        <a:miter/>
                      </a:ln>
                    </p:spPr>
                  </p:pic>
                </p:oleObj>
              </mc:Fallback>
            </mc:AlternateContent>
          </a:graphicData>
        </a:graphic>
      </p:graphicFrame>
      <p:graphicFrame>
        <p:nvGraphicFramePr>
          <p:cNvPr id="14" name="对象 -2147482592"/>
          <p:cNvGraphicFramePr>
            <a:graphicFrameLocks noChangeAspect="1"/>
          </p:cNvGraphicFramePr>
          <p:nvPr/>
        </p:nvGraphicFramePr>
        <p:xfrm>
          <a:off x="10373043" y="5922010"/>
          <a:ext cx="177165" cy="203200"/>
        </p:xfrm>
        <a:graphic>
          <a:graphicData uri="http://schemas.openxmlformats.org/presentationml/2006/ole">
            <mc:AlternateContent xmlns:mc="http://schemas.openxmlformats.org/markup-compatibility/2006">
              <mc:Choice xmlns:v="urn:schemas-microsoft-com:vml" Requires="v">
                <p:oleObj spid="_x0000_s4103" r:id="rId8" imgW="177165" imgH="203200" progId="Equation.KSEE3">
                  <p:embed/>
                </p:oleObj>
              </mc:Choice>
              <mc:Fallback>
                <p:oleObj r:id="rId8" imgW="177165" imgH="203200" progId="Equation.KSEE3">
                  <p:embed/>
                  <p:pic>
                    <p:nvPicPr>
                      <p:cNvPr id="0" name="图片 14"/>
                      <p:cNvPicPr/>
                      <p:nvPr/>
                    </p:nvPicPr>
                    <p:blipFill>
                      <a:blip r:embed="rId9"/>
                      <a:stretch>
                        <a:fillRect/>
                      </a:stretch>
                    </p:blipFill>
                    <p:spPr>
                      <a:xfrm>
                        <a:off x="10373043" y="5922010"/>
                        <a:ext cx="177165" cy="203200"/>
                      </a:xfrm>
                      <a:prstGeom prst="rect">
                        <a:avLst/>
                      </a:prstGeom>
                      <a:noFill/>
                      <a:ln w="38100">
                        <a:noFill/>
                        <a:miter/>
                      </a:ln>
                    </p:spPr>
                  </p:pic>
                </p:oleObj>
              </mc:Fallback>
            </mc:AlternateContent>
          </a:graphicData>
        </a:graphic>
      </p:graphicFrame>
      <p:graphicFrame>
        <p:nvGraphicFramePr>
          <p:cNvPr id="17" name="对象 16"/>
          <p:cNvGraphicFramePr>
            <a:graphicFrameLocks noChangeAspect="1"/>
          </p:cNvGraphicFramePr>
          <p:nvPr/>
        </p:nvGraphicFramePr>
        <p:xfrm>
          <a:off x="10858818" y="6125210"/>
          <a:ext cx="177165" cy="203200"/>
        </p:xfrm>
        <a:graphic>
          <a:graphicData uri="http://schemas.openxmlformats.org/presentationml/2006/ole">
            <mc:AlternateContent xmlns:mc="http://schemas.openxmlformats.org/markup-compatibility/2006">
              <mc:Choice xmlns:v="urn:schemas-microsoft-com:vml" Requires="v">
                <p:oleObj spid="_x0000_s4104" r:id="rId10" imgW="177165" imgH="203200" progId="Equation.KSEE3">
                  <p:embed/>
                </p:oleObj>
              </mc:Choice>
              <mc:Fallback>
                <p:oleObj r:id="rId10" imgW="177165" imgH="203200" progId="Equation.KSEE3">
                  <p:embed/>
                  <p:pic>
                    <p:nvPicPr>
                      <p:cNvPr id="0" name="图片 26"/>
                      <p:cNvPicPr/>
                      <p:nvPr/>
                    </p:nvPicPr>
                    <p:blipFill>
                      <a:blip r:embed="rId9"/>
                      <a:stretch>
                        <a:fillRect/>
                      </a:stretch>
                    </p:blipFill>
                    <p:spPr>
                      <a:xfrm>
                        <a:off x="10858818" y="6125210"/>
                        <a:ext cx="177165" cy="203200"/>
                      </a:xfrm>
                      <a:prstGeom prst="rect">
                        <a:avLst/>
                      </a:prstGeom>
                      <a:noFill/>
                      <a:ln w="38100">
                        <a:noFill/>
                        <a:miter/>
                      </a:ln>
                    </p:spPr>
                  </p:pic>
                </p:oleObj>
              </mc:Fallback>
            </mc:AlternateContent>
          </a:graphicData>
        </a:graphic>
      </p:graphicFrame>
      <p:sp>
        <p:nvSpPr>
          <p:cNvPr id="55" name="文本框 54"/>
          <p:cNvSpPr txBox="1"/>
          <p:nvPr/>
        </p:nvSpPr>
        <p:spPr>
          <a:xfrm>
            <a:off x="850900" y="698500"/>
            <a:ext cx="2809875" cy="2553335"/>
          </a:xfrm>
          <a:prstGeom prst="rect">
            <a:avLst/>
          </a:prstGeom>
          <a:noFill/>
        </p:spPr>
        <p:txBody>
          <a:bodyPr wrap="square" rtlCol="0">
            <a:spAutoFit/>
          </a:bodyPr>
          <a:lstStyle/>
          <a:p>
            <a:pPr algn="l"/>
            <a:r>
              <a:rPr lang="zh-CN" altLang="en-US" sz="1600">
                <a:latin typeface="微软雅黑" panose="020B0503020204020204" charset="-122"/>
                <a:ea typeface="微软雅黑" panose="020B0503020204020204" charset="-122"/>
              </a:rPr>
              <a:t>5.Ultimately, It is obvious that the crowd forms an arch distribution. The door allow the pedestrians to pass through at a speed of 1 meters per second at the same time. And the chaotic crowd will gradually queue up to pass through the door. </a:t>
            </a:r>
          </a:p>
        </p:txBody>
      </p:sp>
      <p:pic>
        <p:nvPicPr>
          <p:cNvPr id="56" name="图片 22" descr="7029ca53fcae6fdbe76d76276cbd43b"/>
          <p:cNvPicPr>
            <a:picLocks noChangeAspect="1"/>
          </p:cNvPicPr>
          <p:nvPr/>
        </p:nvPicPr>
        <p:blipFill>
          <a:blip r:embed="rId11"/>
          <a:stretch>
            <a:fillRect/>
          </a:stretch>
        </p:blipFill>
        <p:spPr>
          <a:xfrm>
            <a:off x="520065" y="3820160"/>
            <a:ext cx="3670300" cy="2794000"/>
          </a:xfrm>
          <a:prstGeom prst="rect">
            <a:avLst/>
          </a:prstGeom>
        </p:spPr>
      </p:pic>
      <p:sp>
        <p:nvSpPr>
          <p:cNvPr id="57" name="文本框 56"/>
          <p:cNvSpPr txBox="1"/>
          <p:nvPr/>
        </p:nvSpPr>
        <p:spPr>
          <a:xfrm>
            <a:off x="1003935" y="6436995"/>
            <a:ext cx="2503170" cy="306705"/>
          </a:xfrm>
          <a:prstGeom prst="rect">
            <a:avLst/>
          </a:prstGeom>
          <a:noFill/>
        </p:spPr>
        <p:txBody>
          <a:bodyPr wrap="none" rtlCol="0">
            <a:spAutoFit/>
          </a:bodyPr>
          <a:lstStyle/>
          <a:p>
            <a:pPr algn="l"/>
            <a:r>
              <a:rPr lang="zh-CN" altLang="en-US" sz="1400">
                <a:latin typeface="微软雅黑" panose="020B0503020204020204" charset="-122"/>
                <a:ea typeface="微软雅黑" panose="020B0503020204020204" charset="-122"/>
              </a:rPr>
              <a:t> The faster speed condition</a:t>
            </a:r>
          </a:p>
        </p:txBody>
      </p:sp>
      <p:pic>
        <p:nvPicPr>
          <p:cNvPr id="58" name="图片 23" descr="1b7681c9033e5e817f8a5a025a79a0b"/>
          <p:cNvPicPr>
            <a:picLocks noChangeAspect="1"/>
          </p:cNvPicPr>
          <p:nvPr/>
        </p:nvPicPr>
        <p:blipFill>
          <a:blip r:embed="rId12"/>
          <a:stretch>
            <a:fillRect/>
          </a:stretch>
        </p:blipFill>
        <p:spPr>
          <a:xfrm>
            <a:off x="8051800" y="909955"/>
            <a:ext cx="4140200" cy="2781300"/>
          </a:xfrm>
          <a:prstGeom prst="rect">
            <a:avLst/>
          </a:prstGeom>
        </p:spPr>
      </p:pic>
      <p:sp>
        <p:nvSpPr>
          <p:cNvPr id="59" name="文本框 58"/>
          <p:cNvSpPr txBox="1"/>
          <p:nvPr/>
        </p:nvSpPr>
        <p:spPr>
          <a:xfrm>
            <a:off x="8674735" y="3601085"/>
            <a:ext cx="2443480" cy="306705"/>
          </a:xfrm>
          <a:prstGeom prst="rect">
            <a:avLst/>
          </a:prstGeom>
          <a:noFill/>
        </p:spPr>
        <p:txBody>
          <a:bodyPr wrap="none" rtlCol="0">
            <a:spAutoFit/>
          </a:bodyPr>
          <a:lstStyle/>
          <a:p>
            <a:pPr algn="l"/>
            <a:r>
              <a:rPr lang="zh-CN" altLang="en-US" sz="1400">
                <a:latin typeface="微软雅黑" panose="020B0503020204020204" charset="-122"/>
                <a:ea typeface="微软雅黑" panose="020B0503020204020204" charset="-122"/>
              </a:rPr>
              <a:t>The lower speed condition</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0" y="2231713"/>
            <a:ext cx="12192000" cy="2167466"/>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51" name="Group 50"/>
          <p:cNvGrpSpPr/>
          <p:nvPr/>
        </p:nvGrpSpPr>
        <p:grpSpPr>
          <a:xfrm rot="18000000">
            <a:off x="10798719" y="3919571"/>
            <a:ext cx="2396124" cy="1802136"/>
            <a:chOff x="1925461" y="-469483"/>
            <a:chExt cx="5437137" cy="4089296"/>
          </a:xfrm>
          <a:solidFill>
            <a:schemeClr val="accent1">
              <a:alpha val="65000"/>
            </a:schemeClr>
          </a:solidFill>
        </p:grpSpPr>
        <p:sp>
          <p:nvSpPr>
            <p:cNvPr id="52" name="Freeform 61"/>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3" name="Freeform 6"/>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4" name="Freeform 42"/>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5" name="Freeform 43"/>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6" name="Freeform 47"/>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7" name="Freeform 76"/>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8" name="Freeform 77"/>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grpSp>
      <p:grpSp>
        <p:nvGrpSpPr>
          <p:cNvPr id="59" name="Group 58"/>
          <p:cNvGrpSpPr/>
          <p:nvPr/>
        </p:nvGrpSpPr>
        <p:grpSpPr>
          <a:xfrm rot="7200000">
            <a:off x="10705598" y="4126050"/>
            <a:ext cx="2396124" cy="1802136"/>
            <a:chOff x="1925461" y="-469483"/>
            <a:chExt cx="5437137" cy="4089296"/>
          </a:xfrm>
          <a:solidFill>
            <a:schemeClr val="accent1">
              <a:alpha val="25000"/>
            </a:schemeClr>
          </a:solidFill>
        </p:grpSpPr>
        <p:sp>
          <p:nvSpPr>
            <p:cNvPr id="60" name="Freeform 61"/>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1" name="Freeform 6"/>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2" name="Freeform 42"/>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3" name="Freeform 43"/>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4" name="Freeform 63"/>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5" name="Freeform 76"/>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66" name="Freeform 77"/>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grpSp>
      <p:sp>
        <p:nvSpPr>
          <p:cNvPr id="2" name="Slide Number Placeholder 1"/>
          <p:cNvSpPr>
            <a:spLocks noGrp="1"/>
          </p:cNvSpPr>
          <p:nvPr>
            <p:ph type="sldNum" sz="quarter" idx="4294967295"/>
          </p:nvPr>
        </p:nvSpPr>
        <p:spPr>
          <a:xfrm>
            <a:off x="11579225" y="544513"/>
            <a:ext cx="612775" cy="365125"/>
          </a:xfrm>
          <a:prstGeom prst="rect">
            <a:avLst/>
          </a:prstGeom>
        </p:spPr>
        <p:txBody>
          <a:bodyPr/>
          <a:lstStyle/>
          <a:p>
            <a:fld id="{06BF0A5B-CA18-47D2-801E-5D97420A52F4}" type="slidenum">
              <a:rPr lang="id-ID" smtClean="0"/>
              <a:t>11</a:t>
            </a:fld>
            <a:endParaRPr lang="id-ID"/>
          </a:p>
        </p:txBody>
      </p:sp>
      <p:grpSp>
        <p:nvGrpSpPr>
          <p:cNvPr id="35" name="Group 34"/>
          <p:cNvGrpSpPr/>
          <p:nvPr/>
        </p:nvGrpSpPr>
        <p:grpSpPr>
          <a:xfrm rot="12600000">
            <a:off x="-649988" y="940700"/>
            <a:ext cx="2883997" cy="2169068"/>
            <a:chOff x="1925461" y="-469483"/>
            <a:chExt cx="5437137" cy="4089296"/>
          </a:xfrm>
          <a:solidFill>
            <a:schemeClr val="accent1">
              <a:alpha val="65000"/>
            </a:schemeClr>
          </a:solidFill>
        </p:grpSpPr>
        <p:sp>
          <p:nvSpPr>
            <p:cNvPr id="36" name="Freeform 61"/>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37" name="Freeform 6"/>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38" name="Freeform 42"/>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39" name="Freeform 43"/>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0" name="Freeform 47"/>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1" name="Freeform 76"/>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2" name="Freeform 77"/>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grpSp>
      <p:grpSp>
        <p:nvGrpSpPr>
          <p:cNvPr id="43" name="Group 42"/>
          <p:cNvGrpSpPr/>
          <p:nvPr/>
        </p:nvGrpSpPr>
        <p:grpSpPr>
          <a:xfrm rot="1800000">
            <a:off x="-743110" y="1147179"/>
            <a:ext cx="2883997" cy="2169068"/>
            <a:chOff x="1925461" y="-469483"/>
            <a:chExt cx="5437137" cy="4089296"/>
          </a:xfrm>
          <a:solidFill>
            <a:schemeClr val="accent1">
              <a:alpha val="25000"/>
            </a:schemeClr>
          </a:solidFill>
        </p:grpSpPr>
        <p:sp>
          <p:nvSpPr>
            <p:cNvPr id="44" name="Freeform 61"/>
            <p:cNvSpPr/>
            <p:nvPr/>
          </p:nvSpPr>
          <p:spPr bwMode="auto">
            <a:xfrm>
              <a:off x="1925461" y="2554358"/>
              <a:ext cx="921032" cy="1065455"/>
            </a:xfrm>
            <a:custGeom>
              <a:avLst/>
              <a:gdLst>
                <a:gd name="T0" fmla="*/ 0 w 338"/>
                <a:gd name="T1" fmla="*/ 197 h 391"/>
                <a:gd name="T2" fmla="*/ 338 w 338"/>
                <a:gd name="T3" fmla="*/ 391 h 391"/>
                <a:gd name="T4" fmla="*/ 338 w 338"/>
                <a:gd name="T5" fmla="*/ 0 h 391"/>
                <a:gd name="T6" fmla="*/ 0 w 338"/>
                <a:gd name="T7" fmla="*/ 197 h 391"/>
              </a:gdLst>
              <a:ahLst/>
              <a:cxnLst>
                <a:cxn ang="0">
                  <a:pos x="T0" y="T1"/>
                </a:cxn>
                <a:cxn ang="0">
                  <a:pos x="T2" y="T3"/>
                </a:cxn>
                <a:cxn ang="0">
                  <a:pos x="T4" y="T5"/>
                </a:cxn>
                <a:cxn ang="0">
                  <a:pos x="T6" y="T7"/>
                </a:cxn>
              </a:cxnLst>
              <a:rect l="0" t="0" r="r" b="b"/>
              <a:pathLst>
                <a:path w="338" h="391">
                  <a:moveTo>
                    <a:pt x="0" y="197"/>
                  </a:moveTo>
                  <a:lnTo>
                    <a:pt x="338" y="391"/>
                  </a:lnTo>
                  <a:lnTo>
                    <a:pt x="338"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5" name="Freeform 6"/>
            <p:cNvSpPr/>
            <p:nvPr/>
          </p:nvSpPr>
          <p:spPr bwMode="auto">
            <a:xfrm>
              <a:off x="4588603" y="-469483"/>
              <a:ext cx="929208" cy="1062729"/>
            </a:xfrm>
            <a:custGeom>
              <a:avLst/>
              <a:gdLst>
                <a:gd name="T0" fmla="*/ 0 w 341"/>
                <a:gd name="T1" fmla="*/ 196 h 390"/>
                <a:gd name="T2" fmla="*/ 341 w 341"/>
                <a:gd name="T3" fmla="*/ 390 h 390"/>
                <a:gd name="T4" fmla="*/ 338 w 341"/>
                <a:gd name="T5" fmla="*/ 0 h 390"/>
                <a:gd name="T6" fmla="*/ 0 w 341"/>
                <a:gd name="T7" fmla="*/ 196 h 390"/>
              </a:gdLst>
              <a:ahLst/>
              <a:cxnLst>
                <a:cxn ang="0">
                  <a:pos x="T0" y="T1"/>
                </a:cxn>
                <a:cxn ang="0">
                  <a:pos x="T2" y="T3"/>
                </a:cxn>
                <a:cxn ang="0">
                  <a:pos x="T4" y="T5"/>
                </a:cxn>
                <a:cxn ang="0">
                  <a:pos x="T6" y="T7"/>
                </a:cxn>
              </a:cxnLst>
              <a:rect l="0" t="0" r="r" b="b"/>
              <a:pathLst>
                <a:path w="341" h="390">
                  <a:moveTo>
                    <a:pt x="0" y="196"/>
                  </a:moveTo>
                  <a:lnTo>
                    <a:pt x="341" y="390"/>
                  </a:lnTo>
                  <a:lnTo>
                    <a:pt x="338"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6" name="Freeform 42"/>
            <p:cNvSpPr/>
            <p:nvPr/>
          </p:nvSpPr>
          <p:spPr bwMode="auto">
            <a:xfrm>
              <a:off x="5517809" y="64607"/>
              <a:ext cx="921032" cy="1065455"/>
            </a:xfrm>
            <a:custGeom>
              <a:avLst/>
              <a:gdLst>
                <a:gd name="T0" fmla="*/ 0 w 338"/>
                <a:gd name="T1" fmla="*/ 194 h 391"/>
                <a:gd name="T2" fmla="*/ 338 w 338"/>
                <a:gd name="T3" fmla="*/ 391 h 391"/>
                <a:gd name="T4" fmla="*/ 338 w 338"/>
                <a:gd name="T5" fmla="*/ 0 h 391"/>
                <a:gd name="T6" fmla="*/ 0 w 338"/>
                <a:gd name="T7" fmla="*/ 194 h 391"/>
              </a:gdLst>
              <a:ahLst/>
              <a:cxnLst>
                <a:cxn ang="0">
                  <a:pos x="T0" y="T1"/>
                </a:cxn>
                <a:cxn ang="0">
                  <a:pos x="T2" y="T3"/>
                </a:cxn>
                <a:cxn ang="0">
                  <a:pos x="T4" y="T5"/>
                </a:cxn>
                <a:cxn ang="0">
                  <a:pos x="T6" y="T7"/>
                </a:cxn>
              </a:cxnLst>
              <a:rect l="0" t="0" r="r" b="b"/>
              <a:pathLst>
                <a:path w="338" h="391">
                  <a:moveTo>
                    <a:pt x="0" y="194"/>
                  </a:moveTo>
                  <a:lnTo>
                    <a:pt x="338" y="391"/>
                  </a:lnTo>
                  <a:lnTo>
                    <a:pt x="338" y="0"/>
                  </a:lnTo>
                  <a:lnTo>
                    <a:pt x="0" y="194"/>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7" name="Freeform 43"/>
            <p:cNvSpPr/>
            <p:nvPr/>
          </p:nvSpPr>
          <p:spPr bwMode="auto">
            <a:xfrm>
              <a:off x="6438840" y="-469483"/>
              <a:ext cx="923758" cy="1062729"/>
            </a:xfrm>
            <a:custGeom>
              <a:avLst/>
              <a:gdLst>
                <a:gd name="T0" fmla="*/ 0 w 339"/>
                <a:gd name="T1" fmla="*/ 196 h 390"/>
                <a:gd name="T2" fmla="*/ 339 w 339"/>
                <a:gd name="T3" fmla="*/ 390 h 390"/>
                <a:gd name="T4" fmla="*/ 339 w 339"/>
                <a:gd name="T5" fmla="*/ 0 h 390"/>
                <a:gd name="T6" fmla="*/ 0 w 339"/>
                <a:gd name="T7" fmla="*/ 196 h 390"/>
              </a:gdLst>
              <a:ahLst/>
              <a:cxnLst>
                <a:cxn ang="0">
                  <a:pos x="T0" y="T1"/>
                </a:cxn>
                <a:cxn ang="0">
                  <a:pos x="T2" y="T3"/>
                </a:cxn>
                <a:cxn ang="0">
                  <a:pos x="T4" y="T5"/>
                </a:cxn>
                <a:cxn ang="0">
                  <a:pos x="T6" y="T7"/>
                </a:cxn>
              </a:cxnLst>
              <a:rect l="0" t="0" r="r" b="b"/>
              <a:pathLst>
                <a:path w="339" h="390">
                  <a:moveTo>
                    <a:pt x="0" y="196"/>
                  </a:moveTo>
                  <a:lnTo>
                    <a:pt x="339" y="390"/>
                  </a:lnTo>
                  <a:lnTo>
                    <a:pt x="339" y="0"/>
                  </a:lnTo>
                  <a:lnTo>
                    <a:pt x="0" y="196"/>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8" name="Freeform 47"/>
            <p:cNvSpPr/>
            <p:nvPr/>
          </p:nvSpPr>
          <p:spPr bwMode="auto">
            <a:xfrm>
              <a:off x="4594053" y="593246"/>
              <a:ext cx="923758" cy="1070905"/>
            </a:xfrm>
            <a:custGeom>
              <a:avLst/>
              <a:gdLst>
                <a:gd name="T0" fmla="*/ 0 w 339"/>
                <a:gd name="T1" fmla="*/ 197 h 393"/>
                <a:gd name="T2" fmla="*/ 339 w 339"/>
                <a:gd name="T3" fmla="*/ 393 h 393"/>
                <a:gd name="T4" fmla="*/ 339 w 339"/>
                <a:gd name="T5" fmla="*/ 0 h 393"/>
                <a:gd name="T6" fmla="*/ 0 w 339"/>
                <a:gd name="T7" fmla="*/ 197 h 393"/>
              </a:gdLst>
              <a:ahLst/>
              <a:cxnLst>
                <a:cxn ang="0">
                  <a:pos x="T0" y="T1"/>
                </a:cxn>
                <a:cxn ang="0">
                  <a:pos x="T2" y="T3"/>
                </a:cxn>
                <a:cxn ang="0">
                  <a:pos x="T4" y="T5"/>
                </a:cxn>
                <a:cxn ang="0">
                  <a:pos x="T6" y="T7"/>
                </a:cxn>
              </a:cxnLst>
              <a:rect l="0" t="0" r="r" b="b"/>
              <a:pathLst>
                <a:path w="339" h="393">
                  <a:moveTo>
                    <a:pt x="0" y="197"/>
                  </a:moveTo>
                  <a:lnTo>
                    <a:pt x="339" y="393"/>
                  </a:lnTo>
                  <a:lnTo>
                    <a:pt x="339" y="0"/>
                  </a:lnTo>
                  <a:lnTo>
                    <a:pt x="0" y="197"/>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49" name="Freeform 76"/>
            <p:cNvSpPr/>
            <p:nvPr/>
          </p:nvSpPr>
          <p:spPr bwMode="auto">
            <a:xfrm>
              <a:off x="3646908" y="1658700"/>
              <a:ext cx="923758" cy="1062729"/>
            </a:xfrm>
            <a:custGeom>
              <a:avLst/>
              <a:gdLst>
                <a:gd name="T0" fmla="*/ 0 w 339"/>
                <a:gd name="T1" fmla="*/ 390 h 390"/>
                <a:gd name="T2" fmla="*/ 0 w 339"/>
                <a:gd name="T3" fmla="*/ 0 h 390"/>
                <a:gd name="T4" fmla="*/ 339 w 339"/>
                <a:gd name="T5" fmla="*/ 196 h 390"/>
                <a:gd name="T6" fmla="*/ 0 w 339"/>
                <a:gd name="T7" fmla="*/ 390 h 390"/>
              </a:gdLst>
              <a:ahLst/>
              <a:cxnLst>
                <a:cxn ang="0">
                  <a:pos x="T0" y="T1"/>
                </a:cxn>
                <a:cxn ang="0">
                  <a:pos x="T2" y="T3"/>
                </a:cxn>
                <a:cxn ang="0">
                  <a:pos x="T4" y="T5"/>
                </a:cxn>
                <a:cxn ang="0">
                  <a:pos x="T6" y="T7"/>
                </a:cxn>
              </a:cxnLst>
              <a:rect l="0" t="0" r="r" b="b"/>
              <a:pathLst>
                <a:path w="339" h="390">
                  <a:moveTo>
                    <a:pt x="0" y="390"/>
                  </a:moveTo>
                  <a:lnTo>
                    <a:pt x="0" y="0"/>
                  </a:lnTo>
                  <a:lnTo>
                    <a:pt x="339" y="196"/>
                  </a:lnTo>
                  <a:lnTo>
                    <a:pt x="0" y="390"/>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sp>
          <p:nvSpPr>
            <p:cNvPr id="50" name="Freeform 77"/>
            <p:cNvSpPr/>
            <p:nvPr/>
          </p:nvSpPr>
          <p:spPr bwMode="auto">
            <a:xfrm>
              <a:off x="5548104" y="1683977"/>
              <a:ext cx="921032" cy="1065455"/>
            </a:xfrm>
            <a:custGeom>
              <a:avLst/>
              <a:gdLst>
                <a:gd name="T0" fmla="*/ 0 w 338"/>
                <a:gd name="T1" fmla="*/ 391 h 391"/>
                <a:gd name="T2" fmla="*/ 0 w 338"/>
                <a:gd name="T3" fmla="*/ 0 h 391"/>
                <a:gd name="T4" fmla="*/ 338 w 338"/>
                <a:gd name="T5" fmla="*/ 197 h 391"/>
                <a:gd name="T6" fmla="*/ 0 w 338"/>
                <a:gd name="T7" fmla="*/ 391 h 391"/>
              </a:gdLst>
              <a:ahLst/>
              <a:cxnLst>
                <a:cxn ang="0">
                  <a:pos x="T0" y="T1"/>
                </a:cxn>
                <a:cxn ang="0">
                  <a:pos x="T2" y="T3"/>
                </a:cxn>
                <a:cxn ang="0">
                  <a:pos x="T4" y="T5"/>
                </a:cxn>
                <a:cxn ang="0">
                  <a:pos x="T6" y="T7"/>
                </a:cxn>
              </a:cxnLst>
              <a:rect l="0" t="0" r="r" b="b"/>
              <a:pathLst>
                <a:path w="338" h="391">
                  <a:moveTo>
                    <a:pt x="0" y="391"/>
                  </a:moveTo>
                  <a:lnTo>
                    <a:pt x="0" y="0"/>
                  </a:lnTo>
                  <a:lnTo>
                    <a:pt x="338" y="197"/>
                  </a:lnTo>
                  <a:lnTo>
                    <a:pt x="0" y="391"/>
                  </a:lnTo>
                  <a:close/>
                </a:path>
              </a:pathLst>
            </a:custGeom>
            <a:grpFill/>
            <a:ln w="15875" cap="flat">
              <a:solidFill>
                <a:schemeClr val="bg1">
                  <a:alpha val="10000"/>
                </a:schemeClr>
              </a:solidFill>
              <a:prstDash val="solid"/>
              <a:miter lim="800000"/>
            </a:ln>
          </p:spPr>
          <p:txBody>
            <a:bodyPr vert="horz" wrap="square" lIns="91440" tIns="45720" rIns="91440" bIns="45720" numCol="1" anchor="t" anchorCtr="0" compatLnSpc="1"/>
            <a:lstStyle/>
            <a:p>
              <a:endParaRPr lang="id-ID"/>
            </a:p>
          </p:txBody>
        </p:sp>
      </p:grpSp>
      <p:sp>
        <p:nvSpPr>
          <p:cNvPr id="21" name="文本框 20"/>
          <p:cNvSpPr txBox="1"/>
          <p:nvPr/>
        </p:nvSpPr>
        <p:spPr>
          <a:xfrm>
            <a:off x="3735070" y="2556510"/>
            <a:ext cx="4722495" cy="1568450"/>
          </a:xfrm>
          <a:prstGeom prst="rect">
            <a:avLst/>
          </a:prstGeom>
          <a:noFill/>
        </p:spPr>
        <p:txBody>
          <a:bodyPr wrap="square" rtlCol="0">
            <a:spAutoFit/>
          </a:bodyPr>
          <a:lstStyle/>
          <a:p>
            <a:r>
              <a:rPr lang="en-US" altLang="zh-CN" sz="9600" b="1">
                <a:solidFill>
                  <a:schemeClr val="bg1"/>
                </a:solidFill>
                <a:latin typeface="微软雅黑" panose="020B0503020204020204" charset="-122"/>
                <a:ea typeface="微软雅黑" panose="020B0503020204020204" charset="-122"/>
              </a:rPr>
              <a:t>Thanks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37"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outVertical)">
                                      <p:cBhvr>
                                        <p:cTn id="7" dur="500"/>
                                        <p:tgtEl>
                                          <p:spTgt spid="5"/>
                                        </p:tgtEl>
                                      </p:cBhvr>
                                    </p:animEffect>
                                  </p:childTnLst>
                                </p:cTn>
                              </p:par>
                              <p:par>
                                <p:cTn id="8" presetID="53" presetClass="entr" presetSubtype="16" fill="hold" nodeType="withEffect">
                                  <p:stCondLst>
                                    <p:cond delay="0"/>
                                  </p:stCondLst>
                                  <p:childTnLst>
                                    <p:set>
                                      <p:cBhvr>
                                        <p:cTn id="9" dur="1" fill="hold">
                                          <p:stCondLst>
                                            <p:cond delay="0"/>
                                          </p:stCondLst>
                                        </p:cTn>
                                        <p:tgtEl>
                                          <p:spTgt spid="35"/>
                                        </p:tgtEl>
                                        <p:attrNameLst>
                                          <p:attrName>style.visibility</p:attrName>
                                        </p:attrNameLst>
                                      </p:cBhvr>
                                      <p:to>
                                        <p:strVal val="visible"/>
                                      </p:to>
                                    </p:set>
                                    <p:anim calcmode="lin" valueType="num">
                                      <p:cBhvr>
                                        <p:cTn id="10" dur="500" fill="hold"/>
                                        <p:tgtEl>
                                          <p:spTgt spid="35"/>
                                        </p:tgtEl>
                                        <p:attrNameLst>
                                          <p:attrName>ppt_w</p:attrName>
                                        </p:attrNameLst>
                                      </p:cBhvr>
                                      <p:tavLst>
                                        <p:tav tm="0">
                                          <p:val>
                                            <p:fltVal val="0"/>
                                          </p:val>
                                        </p:tav>
                                        <p:tav tm="100000">
                                          <p:val>
                                            <p:strVal val="#ppt_w"/>
                                          </p:val>
                                        </p:tav>
                                      </p:tavLst>
                                    </p:anim>
                                    <p:anim calcmode="lin" valueType="num">
                                      <p:cBhvr>
                                        <p:cTn id="11" dur="500" fill="hold"/>
                                        <p:tgtEl>
                                          <p:spTgt spid="35"/>
                                        </p:tgtEl>
                                        <p:attrNameLst>
                                          <p:attrName>ppt_h</p:attrName>
                                        </p:attrNameLst>
                                      </p:cBhvr>
                                      <p:tavLst>
                                        <p:tav tm="0">
                                          <p:val>
                                            <p:fltVal val="0"/>
                                          </p:val>
                                        </p:tav>
                                        <p:tav tm="100000">
                                          <p:val>
                                            <p:strVal val="#ppt_h"/>
                                          </p:val>
                                        </p:tav>
                                      </p:tavLst>
                                    </p:anim>
                                    <p:animEffect transition="in" filter="fade">
                                      <p:cBhvr>
                                        <p:cTn id="12" dur="500"/>
                                        <p:tgtEl>
                                          <p:spTgt spid="35"/>
                                        </p:tgtEl>
                                      </p:cBhvr>
                                    </p:animEffect>
                                  </p:childTnLst>
                                </p:cTn>
                              </p:par>
                              <p:par>
                                <p:cTn id="13" presetID="53" presetClass="entr" presetSubtype="16" fill="hold" nodeType="withEffect">
                                  <p:stCondLst>
                                    <p:cond delay="0"/>
                                  </p:stCondLst>
                                  <p:childTnLst>
                                    <p:set>
                                      <p:cBhvr>
                                        <p:cTn id="14" dur="1" fill="hold">
                                          <p:stCondLst>
                                            <p:cond delay="0"/>
                                          </p:stCondLst>
                                        </p:cTn>
                                        <p:tgtEl>
                                          <p:spTgt spid="43"/>
                                        </p:tgtEl>
                                        <p:attrNameLst>
                                          <p:attrName>style.visibility</p:attrName>
                                        </p:attrNameLst>
                                      </p:cBhvr>
                                      <p:to>
                                        <p:strVal val="visible"/>
                                      </p:to>
                                    </p:set>
                                    <p:anim calcmode="lin" valueType="num">
                                      <p:cBhvr>
                                        <p:cTn id="15" dur="500" fill="hold"/>
                                        <p:tgtEl>
                                          <p:spTgt spid="43"/>
                                        </p:tgtEl>
                                        <p:attrNameLst>
                                          <p:attrName>ppt_w</p:attrName>
                                        </p:attrNameLst>
                                      </p:cBhvr>
                                      <p:tavLst>
                                        <p:tav tm="0">
                                          <p:val>
                                            <p:fltVal val="0"/>
                                          </p:val>
                                        </p:tav>
                                        <p:tav tm="100000">
                                          <p:val>
                                            <p:strVal val="#ppt_w"/>
                                          </p:val>
                                        </p:tav>
                                      </p:tavLst>
                                    </p:anim>
                                    <p:anim calcmode="lin" valueType="num">
                                      <p:cBhvr>
                                        <p:cTn id="16" dur="500" fill="hold"/>
                                        <p:tgtEl>
                                          <p:spTgt spid="43"/>
                                        </p:tgtEl>
                                        <p:attrNameLst>
                                          <p:attrName>ppt_h</p:attrName>
                                        </p:attrNameLst>
                                      </p:cBhvr>
                                      <p:tavLst>
                                        <p:tav tm="0">
                                          <p:val>
                                            <p:fltVal val="0"/>
                                          </p:val>
                                        </p:tav>
                                        <p:tav tm="100000">
                                          <p:val>
                                            <p:strVal val="#ppt_h"/>
                                          </p:val>
                                        </p:tav>
                                      </p:tavLst>
                                    </p:anim>
                                    <p:animEffect transition="in" filter="fade">
                                      <p:cBhvr>
                                        <p:cTn id="17" dur="500"/>
                                        <p:tgtEl>
                                          <p:spTgt spid="43"/>
                                        </p:tgtEl>
                                      </p:cBhvr>
                                    </p:animEffect>
                                  </p:childTnLst>
                                </p:cTn>
                              </p:par>
                              <p:par>
                                <p:cTn id="18" presetID="53" presetClass="entr" presetSubtype="16" fill="hold" nodeType="withEffect">
                                  <p:stCondLst>
                                    <p:cond delay="0"/>
                                  </p:stCondLst>
                                  <p:childTnLst>
                                    <p:set>
                                      <p:cBhvr>
                                        <p:cTn id="19" dur="1" fill="hold">
                                          <p:stCondLst>
                                            <p:cond delay="0"/>
                                          </p:stCondLst>
                                        </p:cTn>
                                        <p:tgtEl>
                                          <p:spTgt spid="51"/>
                                        </p:tgtEl>
                                        <p:attrNameLst>
                                          <p:attrName>style.visibility</p:attrName>
                                        </p:attrNameLst>
                                      </p:cBhvr>
                                      <p:to>
                                        <p:strVal val="visible"/>
                                      </p:to>
                                    </p:set>
                                    <p:anim calcmode="lin" valueType="num">
                                      <p:cBhvr>
                                        <p:cTn id="20" dur="500" fill="hold"/>
                                        <p:tgtEl>
                                          <p:spTgt spid="51"/>
                                        </p:tgtEl>
                                        <p:attrNameLst>
                                          <p:attrName>ppt_w</p:attrName>
                                        </p:attrNameLst>
                                      </p:cBhvr>
                                      <p:tavLst>
                                        <p:tav tm="0">
                                          <p:val>
                                            <p:fltVal val="0"/>
                                          </p:val>
                                        </p:tav>
                                        <p:tav tm="100000">
                                          <p:val>
                                            <p:strVal val="#ppt_w"/>
                                          </p:val>
                                        </p:tav>
                                      </p:tavLst>
                                    </p:anim>
                                    <p:anim calcmode="lin" valueType="num">
                                      <p:cBhvr>
                                        <p:cTn id="21" dur="500" fill="hold"/>
                                        <p:tgtEl>
                                          <p:spTgt spid="51"/>
                                        </p:tgtEl>
                                        <p:attrNameLst>
                                          <p:attrName>ppt_h</p:attrName>
                                        </p:attrNameLst>
                                      </p:cBhvr>
                                      <p:tavLst>
                                        <p:tav tm="0">
                                          <p:val>
                                            <p:fltVal val="0"/>
                                          </p:val>
                                        </p:tav>
                                        <p:tav tm="100000">
                                          <p:val>
                                            <p:strVal val="#ppt_h"/>
                                          </p:val>
                                        </p:tav>
                                      </p:tavLst>
                                    </p:anim>
                                    <p:animEffect transition="in" filter="fade">
                                      <p:cBhvr>
                                        <p:cTn id="22" dur="500"/>
                                        <p:tgtEl>
                                          <p:spTgt spid="51"/>
                                        </p:tgtEl>
                                      </p:cBhvr>
                                    </p:animEffect>
                                  </p:childTnLst>
                                </p:cTn>
                              </p:par>
                              <p:par>
                                <p:cTn id="23" presetID="53" presetClass="entr" presetSubtype="16" fill="hold" nodeType="withEffect">
                                  <p:stCondLst>
                                    <p:cond delay="0"/>
                                  </p:stCondLst>
                                  <p:childTnLst>
                                    <p:set>
                                      <p:cBhvr>
                                        <p:cTn id="24" dur="1" fill="hold">
                                          <p:stCondLst>
                                            <p:cond delay="0"/>
                                          </p:stCondLst>
                                        </p:cTn>
                                        <p:tgtEl>
                                          <p:spTgt spid="59"/>
                                        </p:tgtEl>
                                        <p:attrNameLst>
                                          <p:attrName>style.visibility</p:attrName>
                                        </p:attrNameLst>
                                      </p:cBhvr>
                                      <p:to>
                                        <p:strVal val="visible"/>
                                      </p:to>
                                    </p:set>
                                    <p:anim calcmode="lin" valueType="num">
                                      <p:cBhvr>
                                        <p:cTn id="25" dur="500" fill="hold"/>
                                        <p:tgtEl>
                                          <p:spTgt spid="59"/>
                                        </p:tgtEl>
                                        <p:attrNameLst>
                                          <p:attrName>ppt_w</p:attrName>
                                        </p:attrNameLst>
                                      </p:cBhvr>
                                      <p:tavLst>
                                        <p:tav tm="0">
                                          <p:val>
                                            <p:fltVal val="0"/>
                                          </p:val>
                                        </p:tav>
                                        <p:tav tm="100000">
                                          <p:val>
                                            <p:strVal val="#ppt_w"/>
                                          </p:val>
                                        </p:tav>
                                      </p:tavLst>
                                    </p:anim>
                                    <p:anim calcmode="lin" valueType="num">
                                      <p:cBhvr>
                                        <p:cTn id="26" dur="500" fill="hold"/>
                                        <p:tgtEl>
                                          <p:spTgt spid="59"/>
                                        </p:tgtEl>
                                        <p:attrNameLst>
                                          <p:attrName>ppt_h</p:attrName>
                                        </p:attrNameLst>
                                      </p:cBhvr>
                                      <p:tavLst>
                                        <p:tav tm="0">
                                          <p:val>
                                            <p:fltVal val="0"/>
                                          </p:val>
                                        </p:tav>
                                        <p:tav tm="100000">
                                          <p:val>
                                            <p:strVal val="#ppt_h"/>
                                          </p:val>
                                        </p:tav>
                                      </p:tavLst>
                                    </p:anim>
                                    <p:animEffect transition="in" filter="fade">
                                      <p:cBhvr>
                                        <p:cTn id="27" dur="500"/>
                                        <p:tgtEl>
                                          <p:spTgt spid="59"/>
                                        </p:tgtEl>
                                      </p:cBhvr>
                                    </p:animEffect>
                                  </p:childTnLst>
                                </p:cTn>
                              </p:par>
                            </p:childTnLst>
                          </p:cTn>
                        </p:par>
                        <p:par>
                          <p:cTn id="28" fill="hold">
                            <p:stCondLst>
                              <p:cond delay="500"/>
                            </p:stCondLst>
                            <p:childTnLst>
                              <p:par>
                                <p:cTn id="29" presetID="24" presetClass="entr" presetSubtype="0" fill="hold" grpId="0" nodeType="afterEffect">
                                  <p:stCondLst>
                                    <p:cond delay="0"/>
                                  </p:stCondLst>
                                  <p:childTnLst>
                                    <p:set>
                                      <p:cBhvr>
                                        <p:cTn id="30" dur="1" fill="hold">
                                          <p:stCondLst>
                                            <p:cond delay="0"/>
                                          </p:stCondLst>
                                        </p:cTn>
                                        <p:tgtEl>
                                          <p:spTgt spid="21"/>
                                        </p:tgtEl>
                                        <p:attrNameLst>
                                          <p:attrName>style.visibility</p:attrName>
                                        </p:attrNameLst>
                                      </p:cBhvr>
                                      <p:to>
                                        <p:strVal val="visible"/>
                                      </p:to>
                                    </p:set>
                                    <p:anim to="" calcmode="lin" valueType="num">
                                      <p:cBhvr>
                                        <p:cTn id="31" dur="1" fill="hold"/>
                                        <p:tgtEl>
                                          <p:spTgt spid="21"/>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21"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t>2</a:t>
            </a:fld>
            <a:endParaRPr lang="id-ID"/>
          </a:p>
        </p:txBody>
      </p:sp>
      <p:sp>
        <p:nvSpPr>
          <p:cNvPr id="7" name="Freeform 5"/>
          <p:cNvSpPr/>
          <p:nvPr/>
        </p:nvSpPr>
        <p:spPr bwMode="auto">
          <a:xfrm>
            <a:off x="2793420" y="2949575"/>
            <a:ext cx="1520825" cy="1663700"/>
          </a:xfrm>
          <a:custGeom>
            <a:avLst/>
            <a:gdLst>
              <a:gd name="T0" fmla="*/ 381 w 381"/>
              <a:gd name="T1" fmla="*/ 2 h 416"/>
              <a:gd name="T2" fmla="*/ 351 w 381"/>
              <a:gd name="T3" fmla="*/ 0 h 416"/>
              <a:gd name="T4" fmla="*/ 143 w 381"/>
              <a:gd name="T5" fmla="*/ 208 h 416"/>
              <a:gd name="T6" fmla="*/ 143 w 381"/>
              <a:gd name="T7" fmla="*/ 208 h 416"/>
              <a:gd name="T8" fmla="*/ 13 w 381"/>
              <a:gd name="T9" fmla="*/ 338 h 416"/>
              <a:gd name="T10" fmla="*/ 0 w 381"/>
              <a:gd name="T11" fmla="*/ 338 h 416"/>
              <a:gd name="T12" fmla="*/ 0 w 381"/>
              <a:gd name="T13" fmla="*/ 416 h 416"/>
              <a:gd name="T14" fmla="*/ 13 w 381"/>
              <a:gd name="T15" fmla="*/ 416 h 416"/>
              <a:gd name="T16" fmla="*/ 221 w 381"/>
              <a:gd name="T17" fmla="*/ 208 h 416"/>
              <a:gd name="T18" fmla="*/ 221 w 381"/>
              <a:gd name="T19" fmla="*/ 208 h 416"/>
              <a:gd name="T20" fmla="*/ 351 w 381"/>
              <a:gd name="T21" fmla="*/ 78 h 416"/>
              <a:gd name="T22" fmla="*/ 381 w 381"/>
              <a:gd name="T23" fmla="*/ 82 h 416"/>
              <a:gd name="T24" fmla="*/ 381 w 381"/>
              <a:gd name="T25" fmla="*/ 2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81" h="416">
                <a:moveTo>
                  <a:pt x="381" y="2"/>
                </a:moveTo>
                <a:cubicBezTo>
                  <a:pt x="372" y="1"/>
                  <a:pt x="361" y="0"/>
                  <a:pt x="351" y="0"/>
                </a:cubicBezTo>
                <a:cubicBezTo>
                  <a:pt x="236" y="0"/>
                  <a:pt x="143" y="93"/>
                  <a:pt x="143" y="208"/>
                </a:cubicBezTo>
                <a:cubicBezTo>
                  <a:pt x="143" y="208"/>
                  <a:pt x="143" y="208"/>
                  <a:pt x="143" y="208"/>
                </a:cubicBezTo>
                <a:cubicBezTo>
                  <a:pt x="143" y="280"/>
                  <a:pt x="85" y="338"/>
                  <a:pt x="13" y="338"/>
                </a:cubicBezTo>
                <a:cubicBezTo>
                  <a:pt x="9" y="338"/>
                  <a:pt x="4" y="338"/>
                  <a:pt x="0" y="338"/>
                </a:cubicBezTo>
                <a:cubicBezTo>
                  <a:pt x="0" y="416"/>
                  <a:pt x="0" y="416"/>
                  <a:pt x="0" y="416"/>
                </a:cubicBezTo>
                <a:cubicBezTo>
                  <a:pt x="4" y="416"/>
                  <a:pt x="9" y="416"/>
                  <a:pt x="13" y="416"/>
                </a:cubicBezTo>
                <a:cubicBezTo>
                  <a:pt x="128" y="416"/>
                  <a:pt x="221" y="323"/>
                  <a:pt x="221" y="208"/>
                </a:cubicBezTo>
                <a:cubicBezTo>
                  <a:pt x="221" y="208"/>
                  <a:pt x="221" y="208"/>
                  <a:pt x="221" y="208"/>
                </a:cubicBezTo>
                <a:cubicBezTo>
                  <a:pt x="221" y="136"/>
                  <a:pt x="279" y="78"/>
                  <a:pt x="351" y="78"/>
                </a:cubicBezTo>
                <a:cubicBezTo>
                  <a:pt x="362" y="78"/>
                  <a:pt x="372" y="79"/>
                  <a:pt x="381" y="82"/>
                </a:cubicBezTo>
                <a:lnTo>
                  <a:pt x="381" y="2"/>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8" name="Freeform 6"/>
          <p:cNvSpPr/>
          <p:nvPr/>
        </p:nvSpPr>
        <p:spPr bwMode="auto">
          <a:xfrm>
            <a:off x="1496433" y="1989138"/>
            <a:ext cx="1292225" cy="2624138"/>
          </a:xfrm>
          <a:custGeom>
            <a:avLst/>
            <a:gdLst>
              <a:gd name="T0" fmla="*/ 324 w 324"/>
              <a:gd name="T1" fmla="*/ 578 h 656"/>
              <a:gd name="T2" fmla="*/ 208 w 324"/>
              <a:gd name="T3" fmla="*/ 448 h 656"/>
              <a:gd name="T4" fmla="*/ 208 w 324"/>
              <a:gd name="T5" fmla="*/ 209 h 656"/>
              <a:gd name="T6" fmla="*/ 208 w 324"/>
              <a:gd name="T7" fmla="*/ 209 h 656"/>
              <a:gd name="T8" fmla="*/ 0 w 324"/>
              <a:gd name="T9" fmla="*/ 0 h 656"/>
              <a:gd name="T10" fmla="*/ 0 w 324"/>
              <a:gd name="T11" fmla="*/ 78 h 656"/>
              <a:gd name="T12" fmla="*/ 0 w 324"/>
              <a:gd name="T13" fmla="*/ 78 h 656"/>
              <a:gd name="T14" fmla="*/ 130 w 324"/>
              <a:gd name="T15" fmla="*/ 209 h 656"/>
              <a:gd name="T16" fmla="*/ 130 w 324"/>
              <a:gd name="T17" fmla="*/ 209 h 656"/>
              <a:gd name="T18" fmla="*/ 130 w 324"/>
              <a:gd name="T19" fmla="*/ 448 h 656"/>
              <a:gd name="T20" fmla="*/ 130 w 324"/>
              <a:gd name="T21" fmla="*/ 448 h 656"/>
              <a:gd name="T22" fmla="*/ 324 w 324"/>
              <a:gd name="T23" fmla="*/ 656 h 656"/>
              <a:gd name="T24" fmla="*/ 324 w 324"/>
              <a:gd name="T25" fmla="*/ 578 h 6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324" h="656">
                <a:moveTo>
                  <a:pt x="324" y="578"/>
                </a:moveTo>
                <a:cubicBezTo>
                  <a:pt x="258" y="571"/>
                  <a:pt x="208" y="515"/>
                  <a:pt x="208" y="448"/>
                </a:cubicBezTo>
                <a:cubicBezTo>
                  <a:pt x="208" y="209"/>
                  <a:pt x="208" y="209"/>
                  <a:pt x="208" y="209"/>
                </a:cubicBezTo>
                <a:cubicBezTo>
                  <a:pt x="208" y="209"/>
                  <a:pt x="208" y="209"/>
                  <a:pt x="208" y="209"/>
                </a:cubicBezTo>
                <a:cubicBezTo>
                  <a:pt x="208" y="94"/>
                  <a:pt x="114" y="0"/>
                  <a:pt x="0" y="0"/>
                </a:cubicBezTo>
                <a:cubicBezTo>
                  <a:pt x="0" y="78"/>
                  <a:pt x="0" y="78"/>
                  <a:pt x="0" y="78"/>
                </a:cubicBezTo>
                <a:cubicBezTo>
                  <a:pt x="0" y="78"/>
                  <a:pt x="0" y="78"/>
                  <a:pt x="0" y="78"/>
                </a:cubicBezTo>
                <a:cubicBezTo>
                  <a:pt x="71" y="78"/>
                  <a:pt x="130" y="137"/>
                  <a:pt x="130" y="209"/>
                </a:cubicBezTo>
                <a:cubicBezTo>
                  <a:pt x="130" y="209"/>
                  <a:pt x="130" y="209"/>
                  <a:pt x="130" y="209"/>
                </a:cubicBezTo>
                <a:cubicBezTo>
                  <a:pt x="130" y="448"/>
                  <a:pt x="130" y="448"/>
                  <a:pt x="130" y="448"/>
                </a:cubicBezTo>
                <a:cubicBezTo>
                  <a:pt x="130" y="448"/>
                  <a:pt x="130" y="448"/>
                  <a:pt x="130" y="448"/>
                </a:cubicBezTo>
                <a:cubicBezTo>
                  <a:pt x="130" y="559"/>
                  <a:pt x="215" y="649"/>
                  <a:pt x="324" y="656"/>
                </a:cubicBezTo>
                <a:lnTo>
                  <a:pt x="324" y="57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9" name="Freeform 7"/>
          <p:cNvSpPr/>
          <p:nvPr/>
        </p:nvSpPr>
        <p:spPr bwMode="auto">
          <a:xfrm>
            <a:off x="4322183" y="2957513"/>
            <a:ext cx="1109662" cy="2982913"/>
          </a:xfrm>
          <a:custGeom>
            <a:avLst/>
            <a:gdLst>
              <a:gd name="T0" fmla="*/ 278 w 278"/>
              <a:gd name="T1" fmla="*/ 667 h 746"/>
              <a:gd name="T2" fmla="*/ 176 w 278"/>
              <a:gd name="T3" fmla="*/ 543 h 746"/>
              <a:gd name="T4" fmla="*/ 177 w 278"/>
              <a:gd name="T5" fmla="*/ 543 h 746"/>
              <a:gd name="T6" fmla="*/ 176 w 278"/>
              <a:gd name="T7" fmla="*/ 541 h 746"/>
              <a:gd name="T8" fmla="*/ 176 w 278"/>
              <a:gd name="T9" fmla="*/ 205 h 746"/>
              <a:gd name="T10" fmla="*/ 176 w 278"/>
              <a:gd name="T11" fmla="*/ 205 h 746"/>
              <a:gd name="T12" fmla="*/ 0 w 278"/>
              <a:gd name="T13" fmla="*/ 0 h 746"/>
              <a:gd name="T14" fmla="*/ 0 w 278"/>
              <a:gd name="T15" fmla="*/ 80 h 746"/>
              <a:gd name="T16" fmla="*/ 98 w 278"/>
              <a:gd name="T17" fmla="*/ 206 h 746"/>
              <a:gd name="T18" fmla="*/ 98 w 278"/>
              <a:gd name="T19" fmla="*/ 206 h 746"/>
              <a:gd name="T20" fmla="*/ 98 w 278"/>
              <a:gd name="T21" fmla="*/ 540 h 746"/>
              <a:gd name="T22" fmla="*/ 98 w 278"/>
              <a:gd name="T23" fmla="*/ 540 h 746"/>
              <a:gd name="T24" fmla="*/ 278 w 278"/>
              <a:gd name="T25" fmla="*/ 746 h 746"/>
              <a:gd name="T26" fmla="*/ 278 w 278"/>
              <a:gd name="T27" fmla="*/ 667 h 74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78" h="746">
                <a:moveTo>
                  <a:pt x="278" y="667"/>
                </a:moveTo>
                <a:cubicBezTo>
                  <a:pt x="221" y="654"/>
                  <a:pt x="178" y="604"/>
                  <a:pt x="176" y="543"/>
                </a:cubicBezTo>
                <a:cubicBezTo>
                  <a:pt x="177" y="543"/>
                  <a:pt x="177" y="543"/>
                  <a:pt x="177" y="543"/>
                </a:cubicBezTo>
                <a:cubicBezTo>
                  <a:pt x="176" y="541"/>
                  <a:pt x="176" y="541"/>
                  <a:pt x="176" y="541"/>
                </a:cubicBezTo>
                <a:cubicBezTo>
                  <a:pt x="176" y="205"/>
                  <a:pt x="176" y="205"/>
                  <a:pt x="176" y="205"/>
                </a:cubicBezTo>
                <a:cubicBezTo>
                  <a:pt x="176" y="205"/>
                  <a:pt x="176" y="205"/>
                  <a:pt x="176" y="205"/>
                </a:cubicBezTo>
                <a:cubicBezTo>
                  <a:pt x="175" y="101"/>
                  <a:pt x="99" y="16"/>
                  <a:pt x="0" y="0"/>
                </a:cubicBezTo>
                <a:cubicBezTo>
                  <a:pt x="0" y="80"/>
                  <a:pt x="0" y="80"/>
                  <a:pt x="0" y="80"/>
                </a:cubicBezTo>
                <a:cubicBezTo>
                  <a:pt x="56" y="94"/>
                  <a:pt x="98" y="145"/>
                  <a:pt x="98" y="206"/>
                </a:cubicBezTo>
                <a:cubicBezTo>
                  <a:pt x="98" y="206"/>
                  <a:pt x="98" y="206"/>
                  <a:pt x="98" y="206"/>
                </a:cubicBezTo>
                <a:cubicBezTo>
                  <a:pt x="98" y="540"/>
                  <a:pt x="98" y="540"/>
                  <a:pt x="98" y="540"/>
                </a:cubicBezTo>
                <a:cubicBezTo>
                  <a:pt x="98" y="540"/>
                  <a:pt x="98" y="540"/>
                  <a:pt x="98" y="540"/>
                </a:cubicBezTo>
                <a:cubicBezTo>
                  <a:pt x="98" y="646"/>
                  <a:pt x="177" y="733"/>
                  <a:pt x="278" y="746"/>
                </a:cubicBezTo>
                <a:lnTo>
                  <a:pt x="278" y="667"/>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12" name="Freeform 10"/>
          <p:cNvSpPr/>
          <p:nvPr/>
        </p:nvSpPr>
        <p:spPr bwMode="auto">
          <a:xfrm>
            <a:off x="5439783" y="3333750"/>
            <a:ext cx="2565400" cy="2619375"/>
          </a:xfrm>
          <a:custGeom>
            <a:avLst/>
            <a:gdLst>
              <a:gd name="T0" fmla="*/ 643 w 643"/>
              <a:gd name="T1" fmla="*/ 79 h 655"/>
              <a:gd name="T2" fmla="*/ 643 w 643"/>
              <a:gd name="T3" fmla="*/ 0 h 655"/>
              <a:gd name="T4" fmla="*/ 452 w 643"/>
              <a:gd name="T5" fmla="*/ 208 h 655"/>
              <a:gd name="T6" fmla="*/ 453 w 643"/>
              <a:gd name="T7" fmla="*/ 208 h 655"/>
              <a:gd name="T8" fmla="*/ 453 w 643"/>
              <a:gd name="T9" fmla="*/ 447 h 655"/>
              <a:gd name="T10" fmla="*/ 453 w 643"/>
              <a:gd name="T11" fmla="*/ 447 h 655"/>
              <a:gd name="T12" fmla="*/ 337 w 643"/>
              <a:gd name="T13" fmla="*/ 577 h 655"/>
              <a:gd name="T14" fmla="*/ 26 w 643"/>
              <a:gd name="T15" fmla="*/ 577 h 655"/>
              <a:gd name="T16" fmla="*/ 26 w 643"/>
              <a:gd name="T17" fmla="*/ 576 h 655"/>
              <a:gd name="T18" fmla="*/ 0 w 643"/>
              <a:gd name="T19" fmla="*/ 574 h 655"/>
              <a:gd name="T20" fmla="*/ 0 w 643"/>
              <a:gd name="T21" fmla="*/ 653 h 655"/>
              <a:gd name="T22" fmla="*/ 25 w 643"/>
              <a:gd name="T23" fmla="*/ 654 h 655"/>
              <a:gd name="T24" fmla="*/ 25 w 643"/>
              <a:gd name="T25" fmla="*/ 655 h 655"/>
              <a:gd name="T26" fmla="*/ 322 w 643"/>
              <a:gd name="T27" fmla="*/ 655 h 655"/>
              <a:gd name="T28" fmla="*/ 342 w 643"/>
              <a:gd name="T29" fmla="*/ 655 h 655"/>
              <a:gd name="T30" fmla="*/ 361 w 643"/>
              <a:gd name="T31" fmla="*/ 652 h 655"/>
              <a:gd name="T32" fmla="*/ 531 w 643"/>
              <a:gd name="T33" fmla="*/ 447 h 655"/>
              <a:gd name="T34" fmla="*/ 531 w 643"/>
              <a:gd name="T35" fmla="*/ 447 h 655"/>
              <a:gd name="T36" fmla="*/ 531 w 643"/>
              <a:gd name="T37" fmla="*/ 208 h 655"/>
              <a:gd name="T38" fmla="*/ 643 w 643"/>
              <a:gd name="T39" fmla="*/ 79 h 6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643" h="655">
                <a:moveTo>
                  <a:pt x="643" y="79"/>
                </a:moveTo>
                <a:cubicBezTo>
                  <a:pt x="643" y="0"/>
                  <a:pt x="643" y="0"/>
                  <a:pt x="643" y="0"/>
                </a:cubicBezTo>
                <a:cubicBezTo>
                  <a:pt x="536" y="9"/>
                  <a:pt x="452" y="99"/>
                  <a:pt x="452" y="208"/>
                </a:cubicBezTo>
                <a:cubicBezTo>
                  <a:pt x="453" y="208"/>
                  <a:pt x="453" y="208"/>
                  <a:pt x="453" y="208"/>
                </a:cubicBezTo>
                <a:cubicBezTo>
                  <a:pt x="453" y="447"/>
                  <a:pt x="453" y="447"/>
                  <a:pt x="453" y="447"/>
                </a:cubicBezTo>
                <a:cubicBezTo>
                  <a:pt x="453" y="447"/>
                  <a:pt x="453" y="447"/>
                  <a:pt x="453" y="447"/>
                </a:cubicBezTo>
                <a:cubicBezTo>
                  <a:pt x="453" y="514"/>
                  <a:pt x="402" y="569"/>
                  <a:pt x="337" y="577"/>
                </a:cubicBezTo>
                <a:cubicBezTo>
                  <a:pt x="26" y="577"/>
                  <a:pt x="26" y="577"/>
                  <a:pt x="26" y="577"/>
                </a:cubicBezTo>
                <a:cubicBezTo>
                  <a:pt x="26" y="576"/>
                  <a:pt x="26" y="576"/>
                  <a:pt x="26" y="576"/>
                </a:cubicBezTo>
                <a:cubicBezTo>
                  <a:pt x="17" y="576"/>
                  <a:pt x="8" y="575"/>
                  <a:pt x="0" y="574"/>
                </a:cubicBezTo>
                <a:cubicBezTo>
                  <a:pt x="0" y="653"/>
                  <a:pt x="0" y="653"/>
                  <a:pt x="0" y="653"/>
                </a:cubicBezTo>
                <a:cubicBezTo>
                  <a:pt x="8" y="654"/>
                  <a:pt x="16" y="654"/>
                  <a:pt x="25" y="654"/>
                </a:cubicBezTo>
                <a:cubicBezTo>
                  <a:pt x="25" y="655"/>
                  <a:pt x="25" y="655"/>
                  <a:pt x="25" y="655"/>
                </a:cubicBezTo>
                <a:cubicBezTo>
                  <a:pt x="322" y="655"/>
                  <a:pt x="322" y="655"/>
                  <a:pt x="322" y="655"/>
                </a:cubicBezTo>
                <a:cubicBezTo>
                  <a:pt x="322" y="655"/>
                  <a:pt x="336" y="655"/>
                  <a:pt x="342" y="655"/>
                </a:cubicBezTo>
                <a:cubicBezTo>
                  <a:pt x="361" y="652"/>
                  <a:pt x="361" y="652"/>
                  <a:pt x="361" y="652"/>
                </a:cubicBezTo>
                <a:cubicBezTo>
                  <a:pt x="457" y="634"/>
                  <a:pt x="531" y="549"/>
                  <a:pt x="531" y="447"/>
                </a:cubicBezTo>
                <a:cubicBezTo>
                  <a:pt x="531" y="447"/>
                  <a:pt x="531" y="447"/>
                  <a:pt x="531" y="447"/>
                </a:cubicBezTo>
                <a:cubicBezTo>
                  <a:pt x="531" y="208"/>
                  <a:pt x="531" y="208"/>
                  <a:pt x="531" y="208"/>
                </a:cubicBezTo>
                <a:cubicBezTo>
                  <a:pt x="531" y="142"/>
                  <a:pt x="579" y="87"/>
                  <a:pt x="643" y="79"/>
                </a:cubicBez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13" name="Freeform 11"/>
          <p:cNvSpPr/>
          <p:nvPr/>
        </p:nvSpPr>
        <p:spPr bwMode="auto">
          <a:xfrm>
            <a:off x="8008358" y="3328988"/>
            <a:ext cx="1328737" cy="1663700"/>
          </a:xfrm>
          <a:custGeom>
            <a:avLst/>
            <a:gdLst>
              <a:gd name="T0" fmla="*/ 333 w 333"/>
              <a:gd name="T1" fmla="*/ 337 h 416"/>
              <a:gd name="T2" fmla="*/ 225 w 333"/>
              <a:gd name="T3" fmla="*/ 209 h 416"/>
              <a:gd name="T4" fmla="*/ 225 w 333"/>
              <a:gd name="T5" fmla="*/ 209 h 416"/>
              <a:gd name="T6" fmla="*/ 17 w 333"/>
              <a:gd name="T7" fmla="*/ 0 h 416"/>
              <a:gd name="T8" fmla="*/ 0 w 333"/>
              <a:gd name="T9" fmla="*/ 1 h 416"/>
              <a:gd name="T10" fmla="*/ 0 w 333"/>
              <a:gd name="T11" fmla="*/ 79 h 416"/>
              <a:gd name="T12" fmla="*/ 17 w 333"/>
              <a:gd name="T13" fmla="*/ 78 h 416"/>
              <a:gd name="T14" fmla="*/ 147 w 333"/>
              <a:gd name="T15" fmla="*/ 209 h 416"/>
              <a:gd name="T16" fmla="*/ 147 w 333"/>
              <a:gd name="T17" fmla="*/ 209 h 416"/>
              <a:gd name="T18" fmla="*/ 333 w 333"/>
              <a:gd name="T19" fmla="*/ 416 h 416"/>
              <a:gd name="T20" fmla="*/ 333 w 333"/>
              <a:gd name="T21" fmla="*/ 337 h 4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33" h="416">
                <a:moveTo>
                  <a:pt x="333" y="337"/>
                </a:moveTo>
                <a:cubicBezTo>
                  <a:pt x="271" y="326"/>
                  <a:pt x="225" y="273"/>
                  <a:pt x="225" y="209"/>
                </a:cubicBezTo>
                <a:cubicBezTo>
                  <a:pt x="225" y="209"/>
                  <a:pt x="225" y="209"/>
                  <a:pt x="225" y="209"/>
                </a:cubicBezTo>
                <a:cubicBezTo>
                  <a:pt x="225" y="94"/>
                  <a:pt x="132" y="0"/>
                  <a:pt x="17" y="0"/>
                </a:cubicBezTo>
                <a:cubicBezTo>
                  <a:pt x="11" y="0"/>
                  <a:pt x="6" y="1"/>
                  <a:pt x="0" y="1"/>
                </a:cubicBezTo>
                <a:cubicBezTo>
                  <a:pt x="0" y="79"/>
                  <a:pt x="0" y="79"/>
                  <a:pt x="0" y="79"/>
                </a:cubicBezTo>
                <a:cubicBezTo>
                  <a:pt x="5" y="79"/>
                  <a:pt x="11" y="78"/>
                  <a:pt x="17" y="78"/>
                </a:cubicBezTo>
                <a:cubicBezTo>
                  <a:pt x="88" y="78"/>
                  <a:pt x="147" y="137"/>
                  <a:pt x="147" y="209"/>
                </a:cubicBezTo>
                <a:cubicBezTo>
                  <a:pt x="147" y="209"/>
                  <a:pt x="147" y="209"/>
                  <a:pt x="147" y="209"/>
                </a:cubicBezTo>
                <a:cubicBezTo>
                  <a:pt x="147" y="316"/>
                  <a:pt x="228" y="405"/>
                  <a:pt x="333" y="416"/>
                </a:cubicBezTo>
                <a:lnTo>
                  <a:pt x="333" y="337"/>
                </a:lnTo>
                <a:close/>
              </a:path>
            </a:pathLst>
          </a:custGeom>
          <a:solidFill>
            <a:schemeClr val="tx2"/>
          </a:solidFill>
          <a:ln>
            <a:noFill/>
          </a:ln>
        </p:spPr>
        <p:txBody>
          <a:bodyPr vert="horz" wrap="square" lIns="91440" tIns="45720" rIns="91440" bIns="45720" numCol="1" anchor="t" anchorCtr="0" compatLnSpc="1"/>
          <a:lstStyle/>
          <a:p>
            <a:endParaRPr lang="id-ID"/>
          </a:p>
        </p:txBody>
      </p:sp>
      <p:grpSp>
        <p:nvGrpSpPr>
          <p:cNvPr id="22" name="Group 21"/>
          <p:cNvGrpSpPr/>
          <p:nvPr/>
        </p:nvGrpSpPr>
        <p:grpSpPr>
          <a:xfrm>
            <a:off x="1556758" y="2122488"/>
            <a:ext cx="10342562" cy="3702050"/>
            <a:chOff x="1639888" y="2122488"/>
            <a:chExt cx="10342562" cy="3702050"/>
          </a:xfrm>
          <a:solidFill>
            <a:schemeClr val="bg1"/>
          </a:solidFill>
        </p:grpSpPr>
        <p:sp>
          <p:nvSpPr>
            <p:cNvPr id="14" name="Freeform 12"/>
            <p:cNvSpPr/>
            <p:nvPr/>
          </p:nvSpPr>
          <p:spPr bwMode="auto">
            <a:xfrm>
              <a:off x="1639888" y="2122488"/>
              <a:ext cx="55562" cy="50800"/>
            </a:xfrm>
            <a:custGeom>
              <a:avLst/>
              <a:gdLst>
                <a:gd name="T0" fmla="*/ 11 w 14"/>
                <a:gd name="T1" fmla="*/ 13 h 13"/>
                <a:gd name="T2" fmla="*/ 0 w 14"/>
                <a:gd name="T3" fmla="*/ 11 h 13"/>
                <a:gd name="T4" fmla="*/ 2 w 14"/>
                <a:gd name="T5" fmla="*/ 0 h 13"/>
                <a:gd name="T6" fmla="*/ 14 w 14"/>
                <a:gd name="T7" fmla="*/ 3 h 13"/>
                <a:gd name="T8" fmla="*/ 11 w 14"/>
                <a:gd name="T9" fmla="*/ 13 h 13"/>
              </a:gdLst>
              <a:ahLst/>
              <a:cxnLst>
                <a:cxn ang="0">
                  <a:pos x="T0" y="T1"/>
                </a:cxn>
                <a:cxn ang="0">
                  <a:pos x="T2" y="T3"/>
                </a:cxn>
                <a:cxn ang="0">
                  <a:pos x="T4" y="T5"/>
                </a:cxn>
                <a:cxn ang="0">
                  <a:pos x="T6" y="T7"/>
                </a:cxn>
                <a:cxn ang="0">
                  <a:pos x="T8" y="T9"/>
                </a:cxn>
              </a:cxnLst>
              <a:rect l="0" t="0" r="r" b="b"/>
              <a:pathLst>
                <a:path w="14" h="13">
                  <a:moveTo>
                    <a:pt x="11" y="13"/>
                  </a:moveTo>
                  <a:cubicBezTo>
                    <a:pt x="8" y="13"/>
                    <a:pt x="4" y="12"/>
                    <a:pt x="0" y="11"/>
                  </a:cubicBezTo>
                  <a:cubicBezTo>
                    <a:pt x="2" y="0"/>
                    <a:pt x="2" y="0"/>
                    <a:pt x="2" y="0"/>
                  </a:cubicBezTo>
                  <a:cubicBezTo>
                    <a:pt x="6" y="1"/>
                    <a:pt x="10" y="2"/>
                    <a:pt x="14" y="3"/>
                  </a:cubicBezTo>
                  <a:lnTo>
                    <a:pt x="11" y="13"/>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3"/>
            <p:cNvSpPr>
              <a:spLocks noEditPoints="1"/>
            </p:cNvSpPr>
            <p:nvPr/>
          </p:nvSpPr>
          <p:spPr bwMode="auto">
            <a:xfrm>
              <a:off x="1774825" y="2162175"/>
              <a:ext cx="4832350" cy="3662363"/>
            </a:xfrm>
            <a:custGeom>
              <a:avLst/>
              <a:gdLst>
                <a:gd name="T0" fmla="*/ 959 w 1211"/>
                <a:gd name="T1" fmla="*/ 905 h 916"/>
                <a:gd name="T2" fmla="*/ 1211 w 1211"/>
                <a:gd name="T3" fmla="*/ 916 h 916"/>
                <a:gd name="T4" fmla="*/ 1164 w 1211"/>
                <a:gd name="T5" fmla="*/ 916 h 916"/>
                <a:gd name="T6" fmla="*/ 1116 w 1211"/>
                <a:gd name="T7" fmla="*/ 916 h 916"/>
                <a:gd name="T8" fmla="*/ 1068 w 1211"/>
                <a:gd name="T9" fmla="*/ 916 h 916"/>
                <a:gd name="T10" fmla="*/ 1020 w 1211"/>
                <a:gd name="T11" fmla="*/ 916 h 916"/>
                <a:gd name="T12" fmla="*/ 924 w 1211"/>
                <a:gd name="T13" fmla="*/ 913 h 916"/>
                <a:gd name="T14" fmla="*/ 877 w 1211"/>
                <a:gd name="T15" fmla="*/ 896 h 916"/>
                <a:gd name="T16" fmla="*/ 840 w 1211"/>
                <a:gd name="T17" fmla="*/ 864 h 916"/>
                <a:gd name="T18" fmla="*/ 815 w 1211"/>
                <a:gd name="T19" fmla="*/ 821 h 916"/>
                <a:gd name="T20" fmla="*/ 801 w 1211"/>
                <a:gd name="T21" fmla="*/ 774 h 916"/>
                <a:gd name="T22" fmla="*/ 795 w 1211"/>
                <a:gd name="T23" fmla="*/ 726 h 916"/>
                <a:gd name="T24" fmla="*/ 806 w 1211"/>
                <a:gd name="T25" fmla="*/ 720 h 916"/>
                <a:gd name="T26" fmla="*/ 795 w 1211"/>
                <a:gd name="T27" fmla="*/ 678 h 916"/>
                <a:gd name="T28" fmla="*/ 795 w 1211"/>
                <a:gd name="T29" fmla="*/ 630 h 916"/>
                <a:gd name="T30" fmla="*/ 795 w 1211"/>
                <a:gd name="T31" fmla="*/ 582 h 916"/>
                <a:gd name="T32" fmla="*/ 286 w 1211"/>
                <a:gd name="T33" fmla="*/ 569 h 916"/>
                <a:gd name="T34" fmla="*/ 237 w 1211"/>
                <a:gd name="T35" fmla="*/ 575 h 916"/>
                <a:gd name="T36" fmla="*/ 331 w 1211"/>
                <a:gd name="T37" fmla="*/ 562 h 916"/>
                <a:gd name="T38" fmla="*/ 191 w 1211"/>
                <a:gd name="T39" fmla="*/ 556 h 916"/>
                <a:gd name="T40" fmla="*/ 374 w 1211"/>
                <a:gd name="T41" fmla="*/ 544 h 916"/>
                <a:gd name="T42" fmla="*/ 155 w 1211"/>
                <a:gd name="T43" fmla="*/ 523 h 916"/>
                <a:gd name="T44" fmla="*/ 795 w 1211"/>
                <a:gd name="T45" fmla="*/ 534 h 916"/>
                <a:gd name="T46" fmla="*/ 409 w 1211"/>
                <a:gd name="T47" fmla="*/ 514 h 916"/>
                <a:gd name="T48" fmla="*/ 129 w 1211"/>
                <a:gd name="T49" fmla="*/ 481 h 916"/>
                <a:gd name="T50" fmla="*/ 795 w 1211"/>
                <a:gd name="T51" fmla="*/ 487 h 916"/>
                <a:gd name="T52" fmla="*/ 435 w 1211"/>
                <a:gd name="T53" fmla="*/ 476 h 916"/>
                <a:gd name="T54" fmla="*/ 115 w 1211"/>
                <a:gd name="T55" fmla="*/ 434 h 916"/>
                <a:gd name="T56" fmla="*/ 795 w 1211"/>
                <a:gd name="T57" fmla="*/ 439 h 916"/>
                <a:gd name="T58" fmla="*/ 451 w 1211"/>
                <a:gd name="T59" fmla="*/ 432 h 916"/>
                <a:gd name="T60" fmla="*/ 463 w 1211"/>
                <a:gd name="T61" fmla="*/ 428 h 916"/>
                <a:gd name="T62" fmla="*/ 123 w 1211"/>
                <a:gd name="T63" fmla="*/ 409 h 916"/>
                <a:gd name="T64" fmla="*/ 794 w 1211"/>
                <a:gd name="T65" fmla="*/ 391 h 916"/>
                <a:gd name="T66" fmla="*/ 467 w 1211"/>
                <a:gd name="T67" fmla="*/ 387 h 916"/>
                <a:gd name="T68" fmla="*/ 123 w 1211"/>
                <a:gd name="T69" fmla="*/ 362 h 916"/>
                <a:gd name="T70" fmla="*/ 783 w 1211"/>
                <a:gd name="T71" fmla="*/ 346 h 916"/>
                <a:gd name="T72" fmla="*/ 479 w 1211"/>
                <a:gd name="T73" fmla="*/ 342 h 916"/>
                <a:gd name="T74" fmla="*/ 123 w 1211"/>
                <a:gd name="T75" fmla="*/ 314 h 916"/>
                <a:gd name="T76" fmla="*/ 762 w 1211"/>
                <a:gd name="T77" fmla="*/ 305 h 916"/>
                <a:gd name="T78" fmla="*/ 501 w 1211"/>
                <a:gd name="T79" fmla="*/ 301 h 916"/>
                <a:gd name="T80" fmla="*/ 731 w 1211"/>
                <a:gd name="T81" fmla="*/ 272 h 916"/>
                <a:gd name="T82" fmla="*/ 534 w 1211"/>
                <a:gd name="T83" fmla="*/ 269 h 916"/>
                <a:gd name="T84" fmla="*/ 123 w 1211"/>
                <a:gd name="T85" fmla="*/ 266 h 916"/>
                <a:gd name="T86" fmla="*/ 690 w 1211"/>
                <a:gd name="T87" fmla="*/ 251 h 916"/>
                <a:gd name="T88" fmla="*/ 575 w 1211"/>
                <a:gd name="T89" fmla="*/ 249 h 916"/>
                <a:gd name="T90" fmla="*/ 644 w 1211"/>
                <a:gd name="T91" fmla="*/ 242 h 916"/>
                <a:gd name="T92" fmla="*/ 645 w 1211"/>
                <a:gd name="T93" fmla="*/ 231 h 916"/>
                <a:gd name="T94" fmla="*/ 123 w 1211"/>
                <a:gd name="T95" fmla="*/ 194 h 916"/>
                <a:gd name="T96" fmla="*/ 111 w 1211"/>
                <a:gd name="T97" fmla="*/ 147 h 916"/>
                <a:gd name="T98" fmla="*/ 98 w 1211"/>
                <a:gd name="T99" fmla="*/ 102 h 916"/>
                <a:gd name="T100" fmla="*/ 75 w 1211"/>
                <a:gd name="T101" fmla="*/ 63 h 916"/>
                <a:gd name="T102" fmla="*/ 41 w 1211"/>
                <a:gd name="T103" fmla="*/ 31 h 916"/>
                <a:gd name="T104" fmla="*/ 0 w 1211"/>
                <a:gd name="T105" fmla="*/ 10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1" h="916">
                  <a:moveTo>
                    <a:pt x="959" y="916"/>
                  </a:moveTo>
                  <a:cubicBezTo>
                    <a:pt x="955" y="916"/>
                    <a:pt x="952" y="916"/>
                    <a:pt x="948" y="916"/>
                  </a:cubicBezTo>
                  <a:cubicBezTo>
                    <a:pt x="949" y="905"/>
                    <a:pt x="949" y="905"/>
                    <a:pt x="949" y="905"/>
                  </a:cubicBezTo>
                  <a:cubicBezTo>
                    <a:pt x="952" y="905"/>
                    <a:pt x="956" y="905"/>
                    <a:pt x="959" y="905"/>
                  </a:cubicBezTo>
                  <a:cubicBezTo>
                    <a:pt x="959" y="905"/>
                    <a:pt x="959" y="905"/>
                    <a:pt x="959" y="905"/>
                  </a:cubicBezTo>
                  <a:cubicBezTo>
                    <a:pt x="972" y="905"/>
                    <a:pt x="972" y="905"/>
                    <a:pt x="972" y="905"/>
                  </a:cubicBezTo>
                  <a:cubicBezTo>
                    <a:pt x="972" y="916"/>
                    <a:pt x="972" y="916"/>
                    <a:pt x="972" y="916"/>
                  </a:cubicBezTo>
                  <a:cubicBezTo>
                    <a:pt x="959" y="916"/>
                    <a:pt x="959" y="916"/>
                    <a:pt x="959" y="916"/>
                  </a:cubicBezTo>
                  <a:cubicBezTo>
                    <a:pt x="959" y="916"/>
                    <a:pt x="959" y="916"/>
                    <a:pt x="959" y="916"/>
                  </a:cubicBezTo>
                  <a:close/>
                  <a:moveTo>
                    <a:pt x="1211" y="916"/>
                  </a:moveTo>
                  <a:cubicBezTo>
                    <a:pt x="1187" y="916"/>
                    <a:pt x="1187" y="916"/>
                    <a:pt x="1187" y="916"/>
                  </a:cubicBezTo>
                  <a:cubicBezTo>
                    <a:pt x="1187" y="905"/>
                    <a:pt x="1187" y="905"/>
                    <a:pt x="1187" y="905"/>
                  </a:cubicBezTo>
                  <a:cubicBezTo>
                    <a:pt x="1211" y="905"/>
                    <a:pt x="1211" y="905"/>
                    <a:pt x="1211" y="905"/>
                  </a:cubicBezTo>
                  <a:lnTo>
                    <a:pt x="1211" y="916"/>
                  </a:lnTo>
                  <a:close/>
                  <a:moveTo>
                    <a:pt x="1164" y="916"/>
                  </a:moveTo>
                  <a:cubicBezTo>
                    <a:pt x="1140" y="916"/>
                    <a:pt x="1140" y="916"/>
                    <a:pt x="1140" y="916"/>
                  </a:cubicBezTo>
                  <a:cubicBezTo>
                    <a:pt x="1140" y="905"/>
                    <a:pt x="1140" y="905"/>
                    <a:pt x="1140" y="905"/>
                  </a:cubicBezTo>
                  <a:cubicBezTo>
                    <a:pt x="1164" y="905"/>
                    <a:pt x="1164" y="905"/>
                    <a:pt x="1164" y="905"/>
                  </a:cubicBezTo>
                  <a:lnTo>
                    <a:pt x="1164" y="916"/>
                  </a:lnTo>
                  <a:close/>
                  <a:moveTo>
                    <a:pt x="1116" y="916"/>
                  </a:moveTo>
                  <a:cubicBezTo>
                    <a:pt x="1092" y="916"/>
                    <a:pt x="1092" y="916"/>
                    <a:pt x="1092" y="916"/>
                  </a:cubicBezTo>
                  <a:cubicBezTo>
                    <a:pt x="1092" y="905"/>
                    <a:pt x="1092" y="905"/>
                    <a:pt x="1092" y="905"/>
                  </a:cubicBezTo>
                  <a:cubicBezTo>
                    <a:pt x="1116" y="905"/>
                    <a:pt x="1116" y="905"/>
                    <a:pt x="1116" y="905"/>
                  </a:cubicBezTo>
                  <a:lnTo>
                    <a:pt x="1116" y="916"/>
                  </a:lnTo>
                  <a:close/>
                  <a:moveTo>
                    <a:pt x="1068" y="916"/>
                  </a:moveTo>
                  <a:cubicBezTo>
                    <a:pt x="1044" y="916"/>
                    <a:pt x="1044" y="916"/>
                    <a:pt x="1044" y="916"/>
                  </a:cubicBezTo>
                  <a:cubicBezTo>
                    <a:pt x="1044" y="905"/>
                    <a:pt x="1044" y="905"/>
                    <a:pt x="1044" y="905"/>
                  </a:cubicBezTo>
                  <a:cubicBezTo>
                    <a:pt x="1068" y="905"/>
                    <a:pt x="1068" y="905"/>
                    <a:pt x="1068" y="905"/>
                  </a:cubicBezTo>
                  <a:lnTo>
                    <a:pt x="1068" y="916"/>
                  </a:lnTo>
                  <a:close/>
                  <a:moveTo>
                    <a:pt x="1020" y="916"/>
                  </a:moveTo>
                  <a:cubicBezTo>
                    <a:pt x="996" y="916"/>
                    <a:pt x="996" y="916"/>
                    <a:pt x="996" y="916"/>
                  </a:cubicBezTo>
                  <a:cubicBezTo>
                    <a:pt x="996" y="905"/>
                    <a:pt x="996" y="905"/>
                    <a:pt x="996" y="905"/>
                  </a:cubicBezTo>
                  <a:cubicBezTo>
                    <a:pt x="1020" y="905"/>
                    <a:pt x="1020" y="905"/>
                    <a:pt x="1020" y="905"/>
                  </a:cubicBezTo>
                  <a:lnTo>
                    <a:pt x="1020" y="916"/>
                  </a:lnTo>
                  <a:close/>
                  <a:moveTo>
                    <a:pt x="924" y="913"/>
                  </a:moveTo>
                  <a:cubicBezTo>
                    <a:pt x="915" y="911"/>
                    <a:pt x="907" y="909"/>
                    <a:pt x="900" y="906"/>
                  </a:cubicBezTo>
                  <a:cubicBezTo>
                    <a:pt x="903" y="896"/>
                    <a:pt x="903" y="896"/>
                    <a:pt x="903" y="896"/>
                  </a:cubicBezTo>
                  <a:cubicBezTo>
                    <a:pt x="910" y="899"/>
                    <a:pt x="918" y="901"/>
                    <a:pt x="926" y="902"/>
                  </a:cubicBezTo>
                  <a:lnTo>
                    <a:pt x="924" y="913"/>
                  </a:lnTo>
                  <a:close/>
                  <a:moveTo>
                    <a:pt x="877" y="896"/>
                  </a:moveTo>
                  <a:cubicBezTo>
                    <a:pt x="870" y="892"/>
                    <a:pt x="863" y="887"/>
                    <a:pt x="857" y="881"/>
                  </a:cubicBezTo>
                  <a:cubicBezTo>
                    <a:pt x="864" y="873"/>
                    <a:pt x="864" y="873"/>
                    <a:pt x="864" y="873"/>
                  </a:cubicBezTo>
                  <a:cubicBezTo>
                    <a:pt x="870" y="878"/>
                    <a:pt x="876" y="883"/>
                    <a:pt x="883" y="886"/>
                  </a:cubicBezTo>
                  <a:lnTo>
                    <a:pt x="877" y="896"/>
                  </a:lnTo>
                  <a:close/>
                  <a:moveTo>
                    <a:pt x="840" y="864"/>
                  </a:moveTo>
                  <a:cubicBezTo>
                    <a:pt x="835" y="857"/>
                    <a:pt x="830" y="851"/>
                    <a:pt x="826" y="843"/>
                  </a:cubicBezTo>
                  <a:cubicBezTo>
                    <a:pt x="835" y="838"/>
                    <a:pt x="835" y="838"/>
                    <a:pt x="835" y="838"/>
                  </a:cubicBezTo>
                  <a:cubicBezTo>
                    <a:pt x="839" y="845"/>
                    <a:pt x="843" y="851"/>
                    <a:pt x="848" y="857"/>
                  </a:cubicBezTo>
                  <a:lnTo>
                    <a:pt x="840" y="864"/>
                  </a:lnTo>
                  <a:close/>
                  <a:moveTo>
                    <a:pt x="815" y="821"/>
                  </a:moveTo>
                  <a:cubicBezTo>
                    <a:pt x="812" y="814"/>
                    <a:pt x="809" y="806"/>
                    <a:pt x="806" y="798"/>
                  </a:cubicBezTo>
                  <a:cubicBezTo>
                    <a:pt x="817" y="795"/>
                    <a:pt x="817" y="795"/>
                    <a:pt x="817" y="795"/>
                  </a:cubicBezTo>
                  <a:cubicBezTo>
                    <a:pt x="819" y="803"/>
                    <a:pt x="822" y="810"/>
                    <a:pt x="825" y="817"/>
                  </a:cubicBezTo>
                  <a:lnTo>
                    <a:pt x="815" y="821"/>
                  </a:lnTo>
                  <a:close/>
                  <a:moveTo>
                    <a:pt x="801" y="774"/>
                  </a:moveTo>
                  <a:cubicBezTo>
                    <a:pt x="799" y="767"/>
                    <a:pt x="798" y="758"/>
                    <a:pt x="797" y="750"/>
                  </a:cubicBezTo>
                  <a:cubicBezTo>
                    <a:pt x="808" y="749"/>
                    <a:pt x="808" y="749"/>
                    <a:pt x="808" y="749"/>
                  </a:cubicBezTo>
                  <a:cubicBezTo>
                    <a:pt x="808" y="757"/>
                    <a:pt x="810" y="765"/>
                    <a:pt x="811" y="772"/>
                  </a:cubicBezTo>
                  <a:lnTo>
                    <a:pt x="801" y="774"/>
                  </a:lnTo>
                  <a:close/>
                  <a:moveTo>
                    <a:pt x="795" y="726"/>
                  </a:moveTo>
                  <a:cubicBezTo>
                    <a:pt x="795" y="725"/>
                    <a:pt x="795" y="724"/>
                    <a:pt x="795" y="723"/>
                  </a:cubicBezTo>
                  <a:cubicBezTo>
                    <a:pt x="795" y="721"/>
                    <a:pt x="795" y="720"/>
                    <a:pt x="795" y="720"/>
                  </a:cubicBezTo>
                  <a:cubicBezTo>
                    <a:pt x="795" y="702"/>
                    <a:pt x="795" y="702"/>
                    <a:pt x="795" y="702"/>
                  </a:cubicBezTo>
                  <a:cubicBezTo>
                    <a:pt x="806" y="702"/>
                    <a:pt x="806" y="702"/>
                    <a:pt x="806" y="702"/>
                  </a:cubicBezTo>
                  <a:cubicBezTo>
                    <a:pt x="806" y="720"/>
                    <a:pt x="806" y="720"/>
                    <a:pt x="806" y="720"/>
                  </a:cubicBezTo>
                  <a:cubicBezTo>
                    <a:pt x="806" y="720"/>
                    <a:pt x="806" y="721"/>
                    <a:pt x="806" y="723"/>
                  </a:cubicBezTo>
                  <a:cubicBezTo>
                    <a:pt x="806" y="724"/>
                    <a:pt x="806" y="725"/>
                    <a:pt x="806" y="726"/>
                  </a:cubicBezTo>
                  <a:lnTo>
                    <a:pt x="795" y="726"/>
                  </a:lnTo>
                  <a:close/>
                  <a:moveTo>
                    <a:pt x="806" y="678"/>
                  </a:moveTo>
                  <a:cubicBezTo>
                    <a:pt x="795" y="678"/>
                    <a:pt x="795" y="678"/>
                    <a:pt x="795" y="678"/>
                  </a:cubicBezTo>
                  <a:cubicBezTo>
                    <a:pt x="795" y="654"/>
                    <a:pt x="795" y="654"/>
                    <a:pt x="795" y="654"/>
                  </a:cubicBezTo>
                  <a:cubicBezTo>
                    <a:pt x="806" y="654"/>
                    <a:pt x="806" y="654"/>
                    <a:pt x="806" y="654"/>
                  </a:cubicBezTo>
                  <a:lnTo>
                    <a:pt x="806" y="678"/>
                  </a:lnTo>
                  <a:close/>
                  <a:moveTo>
                    <a:pt x="806" y="630"/>
                  </a:moveTo>
                  <a:cubicBezTo>
                    <a:pt x="795" y="630"/>
                    <a:pt x="795" y="630"/>
                    <a:pt x="795" y="630"/>
                  </a:cubicBezTo>
                  <a:cubicBezTo>
                    <a:pt x="795" y="606"/>
                    <a:pt x="795" y="606"/>
                    <a:pt x="795" y="606"/>
                  </a:cubicBezTo>
                  <a:cubicBezTo>
                    <a:pt x="806" y="606"/>
                    <a:pt x="806" y="606"/>
                    <a:pt x="806" y="606"/>
                  </a:cubicBezTo>
                  <a:lnTo>
                    <a:pt x="806" y="630"/>
                  </a:lnTo>
                  <a:close/>
                  <a:moveTo>
                    <a:pt x="806" y="582"/>
                  </a:moveTo>
                  <a:cubicBezTo>
                    <a:pt x="795" y="582"/>
                    <a:pt x="795" y="582"/>
                    <a:pt x="795" y="582"/>
                  </a:cubicBezTo>
                  <a:cubicBezTo>
                    <a:pt x="795" y="558"/>
                    <a:pt x="795" y="558"/>
                    <a:pt x="795" y="558"/>
                  </a:cubicBezTo>
                  <a:cubicBezTo>
                    <a:pt x="806" y="558"/>
                    <a:pt x="806" y="558"/>
                    <a:pt x="806" y="558"/>
                  </a:cubicBezTo>
                  <a:lnTo>
                    <a:pt x="806" y="582"/>
                  </a:lnTo>
                  <a:close/>
                  <a:moveTo>
                    <a:pt x="286" y="580"/>
                  </a:moveTo>
                  <a:cubicBezTo>
                    <a:pt x="286" y="569"/>
                    <a:pt x="286" y="569"/>
                    <a:pt x="286" y="569"/>
                  </a:cubicBezTo>
                  <a:cubicBezTo>
                    <a:pt x="293" y="569"/>
                    <a:pt x="301" y="568"/>
                    <a:pt x="309" y="567"/>
                  </a:cubicBezTo>
                  <a:cubicBezTo>
                    <a:pt x="310" y="578"/>
                    <a:pt x="310" y="578"/>
                    <a:pt x="310" y="578"/>
                  </a:cubicBezTo>
                  <a:cubicBezTo>
                    <a:pt x="302" y="579"/>
                    <a:pt x="294" y="579"/>
                    <a:pt x="286" y="580"/>
                  </a:cubicBezTo>
                  <a:close/>
                  <a:moveTo>
                    <a:pt x="261" y="579"/>
                  </a:moveTo>
                  <a:cubicBezTo>
                    <a:pt x="253" y="578"/>
                    <a:pt x="245" y="577"/>
                    <a:pt x="237" y="575"/>
                  </a:cubicBezTo>
                  <a:cubicBezTo>
                    <a:pt x="239" y="565"/>
                    <a:pt x="239" y="565"/>
                    <a:pt x="239" y="565"/>
                  </a:cubicBezTo>
                  <a:cubicBezTo>
                    <a:pt x="247" y="566"/>
                    <a:pt x="254" y="567"/>
                    <a:pt x="262" y="568"/>
                  </a:cubicBezTo>
                  <a:lnTo>
                    <a:pt x="261" y="579"/>
                  </a:lnTo>
                  <a:close/>
                  <a:moveTo>
                    <a:pt x="334" y="573"/>
                  </a:moveTo>
                  <a:cubicBezTo>
                    <a:pt x="331" y="562"/>
                    <a:pt x="331" y="562"/>
                    <a:pt x="331" y="562"/>
                  </a:cubicBezTo>
                  <a:cubicBezTo>
                    <a:pt x="339" y="560"/>
                    <a:pt x="346" y="558"/>
                    <a:pt x="353" y="555"/>
                  </a:cubicBezTo>
                  <a:cubicBezTo>
                    <a:pt x="357" y="564"/>
                    <a:pt x="357" y="564"/>
                    <a:pt x="357" y="564"/>
                  </a:cubicBezTo>
                  <a:cubicBezTo>
                    <a:pt x="350" y="568"/>
                    <a:pt x="342" y="570"/>
                    <a:pt x="334" y="573"/>
                  </a:cubicBezTo>
                  <a:close/>
                  <a:moveTo>
                    <a:pt x="213" y="568"/>
                  </a:moveTo>
                  <a:cubicBezTo>
                    <a:pt x="206" y="564"/>
                    <a:pt x="198" y="561"/>
                    <a:pt x="191" y="556"/>
                  </a:cubicBezTo>
                  <a:cubicBezTo>
                    <a:pt x="197" y="547"/>
                    <a:pt x="197" y="547"/>
                    <a:pt x="197" y="547"/>
                  </a:cubicBezTo>
                  <a:cubicBezTo>
                    <a:pt x="203" y="551"/>
                    <a:pt x="210" y="555"/>
                    <a:pt x="217" y="558"/>
                  </a:cubicBezTo>
                  <a:lnTo>
                    <a:pt x="213" y="568"/>
                  </a:lnTo>
                  <a:close/>
                  <a:moveTo>
                    <a:pt x="379" y="553"/>
                  </a:moveTo>
                  <a:cubicBezTo>
                    <a:pt x="374" y="544"/>
                    <a:pt x="374" y="544"/>
                    <a:pt x="374" y="544"/>
                  </a:cubicBezTo>
                  <a:cubicBezTo>
                    <a:pt x="380" y="540"/>
                    <a:pt x="386" y="535"/>
                    <a:pt x="392" y="530"/>
                  </a:cubicBezTo>
                  <a:cubicBezTo>
                    <a:pt x="399" y="538"/>
                    <a:pt x="399" y="538"/>
                    <a:pt x="399" y="538"/>
                  </a:cubicBezTo>
                  <a:cubicBezTo>
                    <a:pt x="393" y="544"/>
                    <a:pt x="386" y="549"/>
                    <a:pt x="379" y="553"/>
                  </a:cubicBezTo>
                  <a:close/>
                  <a:moveTo>
                    <a:pt x="172" y="541"/>
                  </a:moveTo>
                  <a:cubicBezTo>
                    <a:pt x="166" y="536"/>
                    <a:pt x="160" y="530"/>
                    <a:pt x="155" y="523"/>
                  </a:cubicBezTo>
                  <a:cubicBezTo>
                    <a:pt x="163" y="517"/>
                    <a:pt x="163" y="517"/>
                    <a:pt x="163" y="517"/>
                  </a:cubicBezTo>
                  <a:cubicBezTo>
                    <a:pt x="168" y="523"/>
                    <a:pt x="173" y="528"/>
                    <a:pt x="179" y="533"/>
                  </a:cubicBezTo>
                  <a:lnTo>
                    <a:pt x="172" y="541"/>
                  </a:lnTo>
                  <a:close/>
                  <a:moveTo>
                    <a:pt x="806" y="534"/>
                  </a:moveTo>
                  <a:cubicBezTo>
                    <a:pt x="795" y="534"/>
                    <a:pt x="795" y="534"/>
                    <a:pt x="795" y="534"/>
                  </a:cubicBezTo>
                  <a:cubicBezTo>
                    <a:pt x="795" y="510"/>
                    <a:pt x="795" y="510"/>
                    <a:pt x="795" y="510"/>
                  </a:cubicBezTo>
                  <a:cubicBezTo>
                    <a:pt x="806" y="510"/>
                    <a:pt x="806" y="510"/>
                    <a:pt x="806" y="510"/>
                  </a:cubicBezTo>
                  <a:lnTo>
                    <a:pt x="806" y="534"/>
                  </a:lnTo>
                  <a:close/>
                  <a:moveTo>
                    <a:pt x="417" y="521"/>
                  </a:moveTo>
                  <a:cubicBezTo>
                    <a:pt x="409" y="514"/>
                    <a:pt x="409" y="514"/>
                    <a:pt x="409" y="514"/>
                  </a:cubicBezTo>
                  <a:cubicBezTo>
                    <a:pt x="414" y="508"/>
                    <a:pt x="419" y="502"/>
                    <a:pt x="423" y="496"/>
                  </a:cubicBezTo>
                  <a:cubicBezTo>
                    <a:pt x="432" y="502"/>
                    <a:pt x="432" y="502"/>
                    <a:pt x="432" y="502"/>
                  </a:cubicBezTo>
                  <a:cubicBezTo>
                    <a:pt x="427" y="509"/>
                    <a:pt x="422" y="515"/>
                    <a:pt x="417" y="521"/>
                  </a:cubicBezTo>
                  <a:close/>
                  <a:moveTo>
                    <a:pt x="141" y="503"/>
                  </a:moveTo>
                  <a:cubicBezTo>
                    <a:pt x="137" y="496"/>
                    <a:pt x="133" y="489"/>
                    <a:pt x="129" y="481"/>
                  </a:cubicBezTo>
                  <a:cubicBezTo>
                    <a:pt x="139" y="477"/>
                    <a:pt x="139" y="477"/>
                    <a:pt x="139" y="477"/>
                  </a:cubicBezTo>
                  <a:cubicBezTo>
                    <a:pt x="142" y="484"/>
                    <a:pt x="146" y="491"/>
                    <a:pt x="150" y="498"/>
                  </a:cubicBezTo>
                  <a:lnTo>
                    <a:pt x="141" y="503"/>
                  </a:lnTo>
                  <a:close/>
                  <a:moveTo>
                    <a:pt x="806" y="487"/>
                  </a:moveTo>
                  <a:cubicBezTo>
                    <a:pt x="795" y="487"/>
                    <a:pt x="795" y="487"/>
                    <a:pt x="795" y="487"/>
                  </a:cubicBezTo>
                  <a:cubicBezTo>
                    <a:pt x="795" y="463"/>
                    <a:pt x="795" y="463"/>
                    <a:pt x="795" y="463"/>
                  </a:cubicBezTo>
                  <a:cubicBezTo>
                    <a:pt x="806" y="463"/>
                    <a:pt x="806" y="463"/>
                    <a:pt x="806" y="463"/>
                  </a:cubicBezTo>
                  <a:lnTo>
                    <a:pt x="806" y="487"/>
                  </a:lnTo>
                  <a:close/>
                  <a:moveTo>
                    <a:pt x="444" y="481"/>
                  </a:moveTo>
                  <a:cubicBezTo>
                    <a:pt x="435" y="476"/>
                    <a:pt x="435" y="476"/>
                    <a:pt x="435" y="476"/>
                  </a:cubicBezTo>
                  <a:cubicBezTo>
                    <a:pt x="438" y="469"/>
                    <a:pt x="442" y="462"/>
                    <a:pt x="444" y="454"/>
                  </a:cubicBezTo>
                  <a:cubicBezTo>
                    <a:pt x="454" y="458"/>
                    <a:pt x="454" y="458"/>
                    <a:pt x="454" y="458"/>
                  </a:cubicBezTo>
                  <a:cubicBezTo>
                    <a:pt x="451" y="466"/>
                    <a:pt x="448" y="473"/>
                    <a:pt x="444" y="481"/>
                  </a:cubicBezTo>
                  <a:close/>
                  <a:moveTo>
                    <a:pt x="121" y="458"/>
                  </a:moveTo>
                  <a:cubicBezTo>
                    <a:pt x="119" y="450"/>
                    <a:pt x="117" y="442"/>
                    <a:pt x="115" y="434"/>
                  </a:cubicBezTo>
                  <a:cubicBezTo>
                    <a:pt x="126" y="432"/>
                    <a:pt x="126" y="432"/>
                    <a:pt x="126" y="432"/>
                  </a:cubicBezTo>
                  <a:cubicBezTo>
                    <a:pt x="127" y="440"/>
                    <a:pt x="129" y="447"/>
                    <a:pt x="131" y="455"/>
                  </a:cubicBezTo>
                  <a:lnTo>
                    <a:pt x="121" y="458"/>
                  </a:lnTo>
                  <a:close/>
                  <a:moveTo>
                    <a:pt x="806" y="439"/>
                  </a:moveTo>
                  <a:cubicBezTo>
                    <a:pt x="795" y="439"/>
                    <a:pt x="795" y="439"/>
                    <a:pt x="795" y="439"/>
                  </a:cubicBezTo>
                  <a:cubicBezTo>
                    <a:pt x="795" y="415"/>
                    <a:pt x="795" y="415"/>
                    <a:pt x="795" y="415"/>
                  </a:cubicBezTo>
                  <a:cubicBezTo>
                    <a:pt x="806" y="415"/>
                    <a:pt x="806" y="415"/>
                    <a:pt x="806" y="415"/>
                  </a:cubicBezTo>
                  <a:lnTo>
                    <a:pt x="806" y="439"/>
                  </a:lnTo>
                  <a:close/>
                  <a:moveTo>
                    <a:pt x="462" y="435"/>
                  </a:moveTo>
                  <a:cubicBezTo>
                    <a:pt x="451" y="432"/>
                    <a:pt x="451" y="432"/>
                    <a:pt x="451" y="432"/>
                  </a:cubicBezTo>
                  <a:cubicBezTo>
                    <a:pt x="452" y="431"/>
                    <a:pt x="452" y="430"/>
                    <a:pt x="452" y="429"/>
                  </a:cubicBezTo>
                  <a:cubicBezTo>
                    <a:pt x="452" y="429"/>
                    <a:pt x="452" y="428"/>
                    <a:pt x="452" y="428"/>
                  </a:cubicBezTo>
                  <a:cubicBezTo>
                    <a:pt x="452" y="425"/>
                    <a:pt x="452" y="418"/>
                    <a:pt x="453" y="409"/>
                  </a:cubicBezTo>
                  <a:cubicBezTo>
                    <a:pt x="463" y="410"/>
                    <a:pt x="463" y="410"/>
                    <a:pt x="463" y="410"/>
                  </a:cubicBezTo>
                  <a:cubicBezTo>
                    <a:pt x="463" y="419"/>
                    <a:pt x="463" y="425"/>
                    <a:pt x="463" y="428"/>
                  </a:cubicBezTo>
                  <a:cubicBezTo>
                    <a:pt x="463" y="429"/>
                    <a:pt x="463" y="429"/>
                    <a:pt x="463" y="429"/>
                  </a:cubicBezTo>
                  <a:cubicBezTo>
                    <a:pt x="463" y="430"/>
                    <a:pt x="463" y="430"/>
                    <a:pt x="463" y="430"/>
                  </a:cubicBezTo>
                  <a:cubicBezTo>
                    <a:pt x="463" y="430"/>
                    <a:pt x="463" y="430"/>
                    <a:pt x="463" y="430"/>
                  </a:cubicBezTo>
                  <a:cubicBezTo>
                    <a:pt x="463" y="431"/>
                    <a:pt x="462" y="432"/>
                    <a:pt x="462" y="435"/>
                  </a:cubicBezTo>
                  <a:close/>
                  <a:moveTo>
                    <a:pt x="123" y="409"/>
                  </a:moveTo>
                  <a:cubicBezTo>
                    <a:pt x="112" y="409"/>
                    <a:pt x="112" y="409"/>
                    <a:pt x="112" y="409"/>
                  </a:cubicBezTo>
                  <a:cubicBezTo>
                    <a:pt x="112" y="385"/>
                    <a:pt x="112" y="385"/>
                    <a:pt x="112" y="385"/>
                  </a:cubicBezTo>
                  <a:cubicBezTo>
                    <a:pt x="123" y="385"/>
                    <a:pt x="123" y="385"/>
                    <a:pt x="123" y="385"/>
                  </a:cubicBezTo>
                  <a:lnTo>
                    <a:pt x="123" y="409"/>
                  </a:lnTo>
                  <a:close/>
                  <a:moveTo>
                    <a:pt x="794" y="391"/>
                  </a:moveTo>
                  <a:cubicBezTo>
                    <a:pt x="793" y="384"/>
                    <a:pt x="792" y="376"/>
                    <a:pt x="790" y="368"/>
                  </a:cubicBezTo>
                  <a:cubicBezTo>
                    <a:pt x="801" y="366"/>
                    <a:pt x="801" y="366"/>
                    <a:pt x="801" y="366"/>
                  </a:cubicBezTo>
                  <a:cubicBezTo>
                    <a:pt x="802" y="374"/>
                    <a:pt x="804" y="382"/>
                    <a:pt x="805" y="390"/>
                  </a:cubicBezTo>
                  <a:lnTo>
                    <a:pt x="794" y="391"/>
                  </a:lnTo>
                  <a:close/>
                  <a:moveTo>
                    <a:pt x="467" y="387"/>
                  </a:moveTo>
                  <a:cubicBezTo>
                    <a:pt x="456" y="385"/>
                    <a:pt x="456" y="385"/>
                    <a:pt x="456" y="385"/>
                  </a:cubicBezTo>
                  <a:cubicBezTo>
                    <a:pt x="458" y="377"/>
                    <a:pt x="459" y="369"/>
                    <a:pt x="461" y="361"/>
                  </a:cubicBezTo>
                  <a:cubicBezTo>
                    <a:pt x="472" y="364"/>
                    <a:pt x="472" y="364"/>
                    <a:pt x="472" y="364"/>
                  </a:cubicBezTo>
                  <a:cubicBezTo>
                    <a:pt x="470" y="371"/>
                    <a:pt x="468" y="379"/>
                    <a:pt x="467" y="387"/>
                  </a:cubicBezTo>
                  <a:close/>
                  <a:moveTo>
                    <a:pt x="123" y="362"/>
                  </a:moveTo>
                  <a:cubicBezTo>
                    <a:pt x="112" y="362"/>
                    <a:pt x="112" y="362"/>
                    <a:pt x="112" y="362"/>
                  </a:cubicBezTo>
                  <a:cubicBezTo>
                    <a:pt x="112" y="338"/>
                    <a:pt x="112" y="338"/>
                    <a:pt x="112" y="338"/>
                  </a:cubicBezTo>
                  <a:cubicBezTo>
                    <a:pt x="123" y="338"/>
                    <a:pt x="123" y="338"/>
                    <a:pt x="123" y="338"/>
                  </a:cubicBezTo>
                  <a:lnTo>
                    <a:pt x="123" y="362"/>
                  </a:lnTo>
                  <a:close/>
                  <a:moveTo>
                    <a:pt x="783" y="346"/>
                  </a:moveTo>
                  <a:cubicBezTo>
                    <a:pt x="781" y="339"/>
                    <a:pt x="778" y="331"/>
                    <a:pt x="774" y="325"/>
                  </a:cubicBezTo>
                  <a:cubicBezTo>
                    <a:pt x="784" y="320"/>
                    <a:pt x="784" y="320"/>
                    <a:pt x="784" y="320"/>
                  </a:cubicBezTo>
                  <a:cubicBezTo>
                    <a:pt x="787" y="327"/>
                    <a:pt x="791" y="335"/>
                    <a:pt x="793" y="342"/>
                  </a:cubicBezTo>
                  <a:lnTo>
                    <a:pt x="783" y="346"/>
                  </a:lnTo>
                  <a:close/>
                  <a:moveTo>
                    <a:pt x="479" y="342"/>
                  </a:moveTo>
                  <a:cubicBezTo>
                    <a:pt x="469" y="338"/>
                    <a:pt x="469" y="338"/>
                    <a:pt x="469" y="338"/>
                  </a:cubicBezTo>
                  <a:cubicBezTo>
                    <a:pt x="472" y="330"/>
                    <a:pt x="476" y="322"/>
                    <a:pt x="480" y="315"/>
                  </a:cubicBezTo>
                  <a:cubicBezTo>
                    <a:pt x="489" y="320"/>
                    <a:pt x="489" y="320"/>
                    <a:pt x="489" y="320"/>
                  </a:cubicBezTo>
                  <a:cubicBezTo>
                    <a:pt x="485" y="327"/>
                    <a:pt x="482" y="334"/>
                    <a:pt x="479" y="342"/>
                  </a:cubicBezTo>
                  <a:close/>
                  <a:moveTo>
                    <a:pt x="123" y="314"/>
                  </a:moveTo>
                  <a:cubicBezTo>
                    <a:pt x="112" y="314"/>
                    <a:pt x="112" y="314"/>
                    <a:pt x="112" y="314"/>
                  </a:cubicBezTo>
                  <a:cubicBezTo>
                    <a:pt x="112" y="290"/>
                    <a:pt x="112" y="290"/>
                    <a:pt x="112" y="290"/>
                  </a:cubicBezTo>
                  <a:cubicBezTo>
                    <a:pt x="123" y="290"/>
                    <a:pt x="123" y="290"/>
                    <a:pt x="123" y="290"/>
                  </a:cubicBezTo>
                  <a:lnTo>
                    <a:pt x="123" y="314"/>
                  </a:lnTo>
                  <a:close/>
                  <a:moveTo>
                    <a:pt x="762" y="305"/>
                  </a:moveTo>
                  <a:cubicBezTo>
                    <a:pt x="758" y="298"/>
                    <a:pt x="753" y="292"/>
                    <a:pt x="748" y="287"/>
                  </a:cubicBezTo>
                  <a:cubicBezTo>
                    <a:pt x="755" y="280"/>
                    <a:pt x="755" y="280"/>
                    <a:pt x="755" y="280"/>
                  </a:cubicBezTo>
                  <a:cubicBezTo>
                    <a:pt x="761" y="285"/>
                    <a:pt x="766" y="292"/>
                    <a:pt x="771" y="299"/>
                  </a:cubicBezTo>
                  <a:lnTo>
                    <a:pt x="762" y="305"/>
                  </a:lnTo>
                  <a:close/>
                  <a:moveTo>
                    <a:pt x="501" y="301"/>
                  </a:moveTo>
                  <a:cubicBezTo>
                    <a:pt x="493" y="294"/>
                    <a:pt x="493" y="294"/>
                    <a:pt x="493" y="294"/>
                  </a:cubicBezTo>
                  <a:cubicBezTo>
                    <a:pt x="498" y="288"/>
                    <a:pt x="503" y="281"/>
                    <a:pt x="509" y="276"/>
                  </a:cubicBezTo>
                  <a:cubicBezTo>
                    <a:pt x="516" y="283"/>
                    <a:pt x="516" y="283"/>
                    <a:pt x="516" y="283"/>
                  </a:cubicBezTo>
                  <a:cubicBezTo>
                    <a:pt x="511" y="289"/>
                    <a:pt x="506" y="295"/>
                    <a:pt x="501" y="301"/>
                  </a:cubicBezTo>
                  <a:close/>
                  <a:moveTo>
                    <a:pt x="731" y="272"/>
                  </a:moveTo>
                  <a:cubicBezTo>
                    <a:pt x="724" y="267"/>
                    <a:pt x="718" y="263"/>
                    <a:pt x="711" y="260"/>
                  </a:cubicBezTo>
                  <a:cubicBezTo>
                    <a:pt x="716" y="250"/>
                    <a:pt x="716" y="250"/>
                    <a:pt x="716" y="250"/>
                  </a:cubicBezTo>
                  <a:cubicBezTo>
                    <a:pt x="723" y="254"/>
                    <a:pt x="730" y="258"/>
                    <a:pt x="737" y="263"/>
                  </a:cubicBezTo>
                  <a:lnTo>
                    <a:pt x="731" y="272"/>
                  </a:lnTo>
                  <a:close/>
                  <a:moveTo>
                    <a:pt x="534" y="269"/>
                  </a:moveTo>
                  <a:cubicBezTo>
                    <a:pt x="528" y="260"/>
                    <a:pt x="528" y="260"/>
                    <a:pt x="528" y="260"/>
                  </a:cubicBezTo>
                  <a:cubicBezTo>
                    <a:pt x="535" y="255"/>
                    <a:pt x="542" y="251"/>
                    <a:pt x="549" y="248"/>
                  </a:cubicBezTo>
                  <a:cubicBezTo>
                    <a:pt x="554" y="257"/>
                    <a:pt x="554" y="257"/>
                    <a:pt x="554" y="257"/>
                  </a:cubicBezTo>
                  <a:cubicBezTo>
                    <a:pt x="547" y="261"/>
                    <a:pt x="540" y="264"/>
                    <a:pt x="534" y="269"/>
                  </a:cubicBezTo>
                  <a:close/>
                  <a:moveTo>
                    <a:pt x="123" y="266"/>
                  </a:moveTo>
                  <a:cubicBezTo>
                    <a:pt x="112" y="266"/>
                    <a:pt x="112" y="266"/>
                    <a:pt x="112" y="266"/>
                  </a:cubicBezTo>
                  <a:cubicBezTo>
                    <a:pt x="112" y="242"/>
                    <a:pt x="112" y="242"/>
                    <a:pt x="112" y="242"/>
                  </a:cubicBezTo>
                  <a:cubicBezTo>
                    <a:pt x="123" y="242"/>
                    <a:pt x="123" y="242"/>
                    <a:pt x="123" y="242"/>
                  </a:cubicBezTo>
                  <a:lnTo>
                    <a:pt x="123" y="266"/>
                  </a:lnTo>
                  <a:close/>
                  <a:moveTo>
                    <a:pt x="690" y="251"/>
                  </a:moveTo>
                  <a:cubicBezTo>
                    <a:pt x="683" y="248"/>
                    <a:pt x="675" y="246"/>
                    <a:pt x="667" y="245"/>
                  </a:cubicBezTo>
                  <a:cubicBezTo>
                    <a:pt x="669" y="234"/>
                    <a:pt x="669" y="234"/>
                    <a:pt x="669" y="234"/>
                  </a:cubicBezTo>
                  <a:cubicBezTo>
                    <a:pt x="678" y="236"/>
                    <a:pt x="686" y="238"/>
                    <a:pt x="693" y="240"/>
                  </a:cubicBezTo>
                  <a:lnTo>
                    <a:pt x="690" y="251"/>
                  </a:lnTo>
                  <a:close/>
                  <a:moveTo>
                    <a:pt x="575" y="249"/>
                  </a:moveTo>
                  <a:cubicBezTo>
                    <a:pt x="572" y="239"/>
                    <a:pt x="572" y="239"/>
                    <a:pt x="572" y="239"/>
                  </a:cubicBezTo>
                  <a:cubicBezTo>
                    <a:pt x="580" y="236"/>
                    <a:pt x="588" y="235"/>
                    <a:pt x="596" y="233"/>
                  </a:cubicBezTo>
                  <a:cubicBezTo>
                    <a:pt x="598" y="244"/>
                    <a:pt x="598" y="244"/>
                    <a:pt x="598" y="244"/>
                  </a:cubicBezTo>
                  <a:cubicBezTo>
                    <a:pt x="590" y="245"/>
                    <a:pt x="583" y="247"/>
                    <a:pt x="575" y="249"/>
                  </a:cubicBezTo>
                  <a:close/>
                  <a:moveTo>
                    <a:pt x="644" y="242"/>
                  </a:moveTo>
                  <a:cubicBezTo>
                    <a:pt x="640" y="242"/>
                    <a:pt x="635" y="241"/>
                    <a:pt x="631" y="241"/>
                  </a:cubicBezTo>
                  <a:cubicBezTo>
                    <a:pt x="628" y="241"/>
                    <a:pt x="624" y="242"/>
                    <a:pt x="621" y="242"/>
                  </a:cubicBezTo>
                  <a:cubicBezTo>
                    <a:pt x="621" y="231"/>
                    <a:pt x="621" y="231"/>
                    <a:pt x="621" y="231"/>
                  </a:cubicBezTo>
                  <a:cubicBezTo>
                    <a:pt x="624" y="231"/>
                    <a:pt x="627" y="231"/>
                    <a:pt x="631" y="231"/>
                  </a:cubicBezTo>
                  <a:cubicBezTo>
                    <a:pt x="636" y="231"/>
                    <a:pt x="641" y="231"/>
                    <a:pt x="645" y="231"/>
                  </a:cubicBezTo>
                  <a:lnTo>
                    <a:pt x="644" y="242"/>
                  </a:lnTo>
                  <a:close/>
                  <a:moveTo>
                    <a:pt x="123" y="218"/>
                  </a:moveTo>
                  <a:cubicBezTo>
                    <a:pt x="112" y="218"/>
                    <a:pt x="112" y="218"/>
                    <a:pt x="112" y="218"/>
                  </a:cubicBezTo>
                  <a:cubicBezTo>
                    <a:pt x="112" y="194"/>
                    <a:pt x="112" y="194"/>
                    <a:pt x="112" y="194"/>
                  </a:cubicBezTo>
                  <a:cubicBezTo>
                    <a:pt x="123" y="194"/>
                    <a:pt x="123" y="194"/>
                    <a:pt x="123" y="194"/>
                  </a:cubicBezTo>
                  <a:lnTo>
                    <a:pt x="123" y="218"/>
                  </a:lnTo>
                  <a:close/>
                  <a:moveTo>
                    <a:pt x="123" y="170"/>
                  </a:moveTo>
                  <a:cubicBezTo>
                    <a:pt x="112" y="170"/>
                    <a:pt x="112" y="170"/>
                    <a:pt x="112" y="170"/>
                  </a:cubicBezTo>
                  <a:cubicBezTo>
                    <a:pt x="112" y="164"/>
                    <a:pt x="112" y="164"/>
                    <a:pt x="112" y="164"/>
                  </a:cubicBezTo>
                  <a:cubicBezTo>
                    <a:pt x="112" y="164"/>
                    <a:pt x="112" y="157"/>
                    <a:pt x="111" y="147"/>
                  </a:cubicBezTo>
                  <a:cubicBezTo>
                    <a:pt x="121" y="146"/>
                    <a:pt x="121" y="146"/>
                    <a:pt x="121" y="146"/>
                  </a:cubicBezTo>
                  <a:cubicBezTo>
                    <a:pt x="123" y="157"/>
                    <a:pt x="123" y="164"/>
                    <a:pt x="123" y="164"/>
                  </a:cubicBezTo>
                  <a:lnTo>
                    <a:pt x="123" y="170"/>
                  </a:lnTo>
                  <a:close/>
                  <a:moveTo>
                    <a:pt x="106" y="124"/>
                  </a:moveTo>
                  <a:cubicBezTo>
                    <a:pt x="104" y="117"/>
                    <a:pt x="101" y="109"/>
                    <a:pt x="98" y="102"/>
                  </a:cubicBezTo>
                  <a:cubicBezTo>
                    <a:pt x="108" y="98"/>
                    <a:pt x="108" y="98"/>
                    <a:pt x="108" y="98"/>
                  </a:cubicBezTo>
                  <a:cubicBezTo>
                    <a:pt x="111" y="106"/>
                    <a:pt x="114" y="114"/>
                    <a:pt x="116" y="121"/>
                  </a:cubicBezTo>
                  <a:lnTo>
                    <a:pt x="106" y="124"/>
                  </a:lnTo>
                  <a:close/>
                  <a:moveTo>
                    <a:pt x="88" y="82"/>
                  </a:moveTo>
                  <a:cubicBezTo>
                    <a:pt x="84" y="75"/>
                    <a:pt x="79" y="69"/>
                    <a:pt x="75" y="63"/>
                  </a:cubicBezTo>
                  <a:cubicBezTo>
                    <a:pt x="83" y="56"/>
                    <a:pt x="83" y="56"/>
                    <a:pt x="83" y="56"/>
                  </a:cubicBezTo>
                  <a:cubicBezTo>
                    <a:pt x="88" y="62"/>
                    <a:pt x="93" y="69"/>
                    <a:pt x="97" y="76"/>
                  </a:cubicBezTo>
                  <a:lnTo>
                    <a:pt x="88" y="82"/>
                  </a:lnTo>
                  <a:close/>
                  <a:moveTo>
                    <a:pt x="59" y="46"/>
                  </a:moveTo>
                  <a:cubicBezTo>
                    <a:pt x="53" y="41"/>
                    <a:pt x="47" y="36"/>
                    <a:pt x="41" y="31"/>
                  </a:cubicBezTo>
                  <a:cubicBezTo>
                    <a:pt x="47" y="22"/>
                    <a:pt x="47" y="22"/>
                    <a:pt x="47" y="22"/>
                  </a:cubicBezTo>
                  <a:cubicBezTo>
                    <a:pt x="54" y="27"/>
                    <a:pt x="60" y="32"/>
                    <a:pt x="66" y="38"/>
                  </a:cubicBezTo>
                  <a:lnTo>
                    <a:pt x="59" y="46"/>
                  </a:lnTo>
                  <a:close/>
                  <a:moveTo>
                    <a:pt x="21" y="19"/>
                  </a:moveTo>
                  <a:cubicBezTo>
                    <a:pt x="14" y="16"/>
                    <a:pt x="7" y="13"/>
                    <a:pt x="0" y="10"/>
                  </a:cubicBezTo>
                  <a:cubicBezTo>
                    <a:pt x="3" y="0"/>
                    <a:pt x="3" y="0"/>
                    <a:pt x="3" y="0"/>
                  </a:cubicBezTo>
                  <a:cubicBezTo>
                    <a:pt x="11" y="3"/>
                    <a:pt x="19" y="6"/>
                    <a:pt x="26" y="10"/>
                  </a:cubicBezTo>
                  <a:lnTo>
                    <a:pt x="21" y="1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6" name="Rectangle 14"/>
            <p:cNvSpPr>
              <a:spLocks noChangeArrowheads="1"/>
            </p:cNvSpPr>
            <p:nvPr/>
          </p:nvSpPr>
          <p:spPr bwMode="auto">
            <a:xfrm>
              <a:off x="6704013" y="5781675"/>
              <a:ext cx="476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17" name="Freeform 15"/>
            <p:cNvSpPr/>
            <p:nvPr/>
          </p:nvSpPr>
          <p:spPr bwMode="auto">
            <a:xfrm>
              <a:off x="6870700" y="5768975"/>
              <a:ext cx="55562" cy="52388"/>
            </a:xfrm>
            <a:custGeom>
              <a:avLst/>
              <a:gdLst>
                <a:gd name="T0" fmla="*/ 11 w 14"/>
                <a:gd name="T1" fmla="*/ 0 h 13"/>
                <a:gd name="T2" fmla="*/ 0 w 14"/>
                <a:gd name="T3" fmla="*/ 3 h 13"/>
                <a:gd name="T4" fmla="*/ 2 w 14"/>
                <a:gd name="T5" fmla="*/ 13 h 13"/>
                <a:gd name="T6" fmla="*/ 14 w 14"/>
                <a:gd name="T7" fmla="*/ 11 h 13"/>
                <a:gd name="T8" fmla="*/ 11 w 14"/>
                <a:gd name="T9" fmla="*/ 0 h 13"/>
              </a:gdLst>
              <a:ahLst/>
              <a:cxnLst>
                <a:cxn ang="0">
                  <a:pos x="T0" y="T1"/>
                </a:cxn>
                <a:cxn ang="0">
                  <a:pos x="T2" y="T3"/>
                </a:cxn>
                <a:cxn ang="0">
                  <a:pos x="T4" y="T5"/>
                </a:cxn>
                <a:cxn ang="0">
                  <a:pos x="T6" y="T7"/>
                </a:cxn>
                <a:cxn ang="0">
                  <a:pos x="T8" y="T9"/>
                </a:cxn>
              </a:cxnLst>
              <a:rect l="0" t="0" r="r" b="b"/>
              <a:pathLst>
                <a:path w="14" h="13">
                  <a:moveTo>
                    <a:pt x="11" y="0"/>
                  </a:moveTo>
                  <a:cubicBezTo>
                    <a:pt x="8" y="1"/>
                    <a:pt x="4" y="2"/>
                    <a:pt x="0" y="3"/>
                  </a:cubicBezTo>
                  <a:cubicBezTo>
                    <a:pt x="2" y="13"/>
                    <a:pt x="2" y="13"/>
                    <a:pt x="2" y="13"/>
                  </a:cubicBezTo>
                  <a:cubicBezTo>
                    <a:pt x="6" y="13"/>
                    <a:pt x="10" y="12"/>
                    <a:pt x="14" y="11"/>
                  </a:cubicBezTo>
                  <a:lnTo>
                    <a:pt x="11"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8" name="Freeform 16"/>
            <p:cNvSpPr>
              <a:spLocks noEditPoints="1"/>
            </p:cNvSpPr>
            <p:nvPr/>
          </p:nvSpPr>
          <p:spPr bwMode="auto">
            <a:xfrm>
              <a:off x="7007225" y="2122488"/>
              <a:ext cx="4832350" cy="3662363"/>
            </a:xfrm>
            <a:custGeom>
              <a:avLst/>
              <a:gdLst>
                <a:gd name="T0" fmla="*/ 959 w 1211"/>
                <a:gd name="T1" fmla="*/ 11 h 916"/>
                <a:gd name="T2" fmla="*/ 1211 w 1211"/>
                <a:gd name="T3" fmla="*/ 11 h 916"/>
                <a:gd name="T4" fmla="*/ 1163 w 1211"/>
                <a:gd name="T5" fmla="*/ 11 h 916"/>
                <a:gd name="T6" fmla="*/ 1116 w 1211"/>
                <a:gd name="T7" fmla="*/ 11 h 916"/>
                <a:gd name="T8" fmla="*/ 1068 w 1211"/>
                <a:gd name="T9" fmla="*/ 11 h 916"/>
                <a:gd name="T10" fmla="*/ 1020 w 1211"/>
                <a:gd name="T11" fmla="*/ 11 h 916"/>
                <a:gd name="T12" fmla="*/ 926 w 1211"/>
                <a:gd name="T13" fmla="*/ 14 h 916"/>
                <a:gd name="T14" fmla="*/ 883 w 1211"/>
                <a:gd name="T15" fmla="*/ 29 h 916"/>
                <a:gd name="T16" fmla="*/ 848 w 1211"/>
                <a:gd name="T17" fmla="*/ 59 h 916"/>
                <a:gd name="T18" fmla="*/ 824 w 1211"/>
                <a:gd name="T19" fmla="*/ 99 h 916"/>
                <a:gd name="T20" fmla="*/ 811 w 1211"/>
                <a:gd name="T21" fmla="*/ 144 h 916"/>
                <a:gd name="T22" fmla="*/ 806 w 1211"/>
                <a:gd name="T23" fmla="*/ 190 h 916"/>
                <a:gd name="T24" fmla="*/ 795 w 1211"/>
                <a:gd name="T25" fmla="*/ 196 h 916"/>
                <a:gd name="T26" fmla="*/ 795 w 1211"/>
                <a:gd name="T27" fmla="*/ 262 h 916"/>
                <a:gd name="T28" fmla="*/ 795 w 1211"/>
                <a:gd name="T29" fmla="*/ 310 h 916"/>
                <a:gd name="T30" fmla="*/ 795 w 1211"/>
                <a:gd name="T31" fmla="*/ 358 h 916"/>
                <a:gd name="T32" fmla="*/ 309 w 1211"/>
                <a:gd name="T33" fmla="*/ 349 h 916"/>
                <a:gd name="T34" fmla="*/ 239 w 1211"/>
                <a:gd name="T35" fmla="*/ 351 h 916"/>
                <a:gd name="T36" fmla="*/ 353 w 1211"/>
                <a:gd name="T37" fmla="*/ 361 h 916"/>
                <a:gd name="T38" fmla="*/ 197 w 1211"/>
                <a:gd name="T39" fmla="*/ 369 h 916"/>
                <a:gd name="T40" fmla="*/ 392 w 1211"/>
                <a:gd name="T41" fmla="*/ 386 h 916"/>
                <a:gd name="T42" fmla="*/ 163 w 1211"/>
                <a:gd name="T43" fmla="*/ 399 h 916"/>
                <a:gd name="T44" fmla="*/ 795 w 1211"/>
                <a:gd name="T45" fmla="*/ 405 h 916"/>
                <a:gd name="T46" fmla="*/ 423 w 1211"/>
                <a:gd name="T47" fmla="*/ 420 h 916"/>
                <a:gd name="T48" fmla="*/ 139 w 1211"/>
                <a:gd name="T49" fmla="*/ 439 h 916"/>
                <a:gd name="T50" fmla="*/ 795 w 1211"/>
                <a:gd name="T51" fmla="*/ 453 h 916"/>
                <a:gd name="T52" fmla="*/ 444 w 1211"/>
                <a:gd name="T53" fmla="*/ 462 h 916"/>
                <a:gd name="T54" fmla="*/ 126 w 1211"/>
                <a:gd name="T55" fmla="*/ 484 h 916"/>
                <a:gd name="T56" fmla="*/ 795 w 1211"/>
                <a:gd name="T57" fmla="*/ 501 h 916"/>
                <a:gd name="T58" fmla="*/ 463 w 1211"/>
                <a:gd name="T59" fmla="*/ 486 h 916"/>
                <a:gd name="T60" fmla="*/ 452 w 1211"/>
                <a:gd name="T61" fmla="*/ 488 h 916"/>
                <a:gd name="T62" fmla="*/ 123 w 1211"/>
                <a:gd name="T63" fmla="*/ 530 h 916"/>
                <a:gd name="T64" fmla="*/ 805 w 1211"/>
                <a:gd name="T65" fmla="*/ 526 h 916"/>
                <a:gd name="T66" fmla="*/ 472 w 1211"/>
                <a:gd name="T67" fmla="*/ 552 h 916"/>
                <a:gd name="T68" fmla="*/ 123 w 1211"/>
                <a:gd name="T69" fmla="*/ 578 h 916"/>
                <a:gd name="T70" fmla="*/ 793 w 1211"/>
                <a:gd name="T71" fmla="*/ 573 h 916"/>
                <a:gd name="T72" fmla="*/ 489 w 1211"/>
                <a:gd name="T73" fmla="*/ 595 h 916"/>
                <a:gd name="T74" fmla="*/ 123 w 1211"/>
                <a:gd name="T75" fmla="*/ 626 h 916"/>
                <a:gd name="T76" fmla="*/ 771 w 1211"/>
                <a:gd name="T77" fmla="*/ 617 h 916"/>
                <a:gd name="T78" fmla="*/ 516 w 1211"/>
                <a:gd name="T79" fmla="*/ 632 h 916"/>
                <a:gd name="T80" fmla="*/ 737 w 1211"/>
                <a:gd name="T81" fmla="*/ 653 h 916"/>
                <a:gd name="T82" fmla="*/ 554 w 1211"/>
                <a:gd name="T83" fmla="*/ 659 h 916"/>
                <a:gd name="T84" fmla="*/ 123 w 1211"/>
                <a:gd name="T85" fmla="*/ 674 h 916"/>
                <a:gd name="T86" fmla="*/ 693 w 1211"/>
                <a:gd name="T87" fmla="*/ 675 h 916"/>
                <a:gd name="T88" fmla="*/ 598 w 1211"/>
                <a:gd name="T89" fmla="*/ 672 h 916"/>
                <a:gd name="T90" fmla="*/ 645 w 1211"/>
                <a:gd name="T91" fmla="*/ 685 h 916"/>
                <a:gd name="T92" fmla="*/ 644 w 1211"/>
                <a:gd name="T93" fmla="*/ 674 h 916"/>
                <a:gd name="T94" fmla="*/ 123 w 1211"/>
                <a:gd name="T95" fmla="*/ 698 h 916"/>
                <a:gd name="T96" fmla="*/ 112 w 1211"/>
                <a:gd name="T97" fmla="*/ 752 h 916"/>
                <a:gd name="T98" fmla="*/ 108 w 1211"/>
                <a:gd name="T99" fmla="*/ 818 h 916"/>
                <a:gd name="T100" fmla="*/ 83 w 1211"/>
                <a:gd name="T101" fmla="*/ 860 h 916"/>
                <a:gd name="T102" fmla="*/ 47 w 1211"/>
                <a:gd name="T103" fmla="*/ 893 h 916"/>
                <a:gd name="T104" fmla="*/ 3 w 1211"/>
                <a:gd name="T105" fmla="*/ 916 h 9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211" h="916">
                  <a:moveTo>
                    <a:pt x="959" y="0"/>
                  </a:moveTo>
                  <a:cubicBezTo>
                    <a:pt x="972" y="0"/>
                    <a:pt x="972" y="0"/>
                    <a:pt x="972" y="0"/>
                  </a:cubicBezTo>
                  <a:cubicBezTo>
                    <a:pt x="972" y="11"/>
                    <a:pt x="972" y="11"/>
                    <a:pt x="972" y="11"/>
                  </a:cubicBezTo>
                  <a:cubicBezTo>
                    <a:pt x="959" y="11"/>
                    <a:pt x="959" y="11"/>
                    <a:pt x="959" y="11"/>
                  </a:cubicBezTo>
                  <a:cubicBezTo>
                    <a:pt x="959" y="11"/>
                    <a:pt x="959" y="11"/>
                    <a:pt x="959" y="11"/>
                  </a:cubicBezTo>
                  <a:cubicBezTo>
                    <a:pt x="956" y="11"/>
                    <a:pt x="952" y="11"/>
                    <a:pt x="948" y="11"/>
                  </a:cubicBezTo>
                  <a:cubicBezTo>
                    <a:pt x="948" y="0"/>
                    <a:pt x="948" y="0"/>
                    <a:pt x="948" y="0"/>
                  </a:cubicBezTo>
                  <a:cubicBezTo>
                    <a:pt x="952" y="0"/>
                    <a:pt x="955" y="0"/>
                    <a:pt x="959" y="0"/>
                  </a:cubicBezTo>
                  <a:cubicBezTo>
                    <a:pt x="959" y="0"/>
                    <a:pt x="959" y="0"/>
                    <a:pt x="959" y="0"/>
                  </a:cubicBezTo>
                  <a:close/>
                  <a:moveTo>
                    <a:pt x="1211" y="11"/>
                  </a:moveTo>
                  <a:cubicBezTo>
                    <a:pt x="1187" y="11"/>
                    <a:pt x="1187" y="11"/>
                    <a:pt x="1187" y="11"/>
                  </a:cubicBezTo>
                  <a:cubicBezTo>
                    <a:pt x="1187" y="0"/>
                    <a:pt x="1187" y="0"/>
                    <a:pt x="1187" y="0"/>
                  </a:cubicBezTo>
                  <a:cubicBezTo>
                    <a:pt x="1211" y="0"/>
                    <a:pt x="1211" y="0"/>
                    <a:pt x="1211" y="0"/>
                  </a:cubicBezTo>
                  <a:lnTo>
                    <a:pt x="1211" y="11"/>
                  </a:lnTo>
                  <a:close/>
                  <a:moveTo>
                    <a:pt x="1163" y="11"/>
                  </a:moveTo>
                  <a:cubicBezTo>
                    <a:pt x="1140" y="11"/>
                    <a:pt x="1140" y="11"/>
                    <a:pt x="1140" y="11"/>
                  </a:cubicBezTo>
                  <a:cubicBezTo>
                    <a:pt x="1140" y="0"/>
                    <a:pt x="1140" y="0"/>
                    <a:pt x="1140" y="0"/>
                  </a:cubicBezTo>
                  <a:cubicBezTo>
                    <a:pt x="1163" y="0"/>
                    <a:pt x="1163" y="0"/>
                    <a:pt x="1163" y="0"/>
                  </a:cubicBezTo>
                  <a:lnTo>
                    <a:pt x="1163" y="11"/>
                  </a:lnTo>
                  <a:close/>
                  <a:moveTo>
                    <a:pt x="1116" y="11"/>
                  </a:moveTo>
                  <a:cubicBezTo>
                    <a:pt x="1092" y="11"/>
                    <a:pt x="1092" y="11"/>
                    <a:pt x="1092" y="11"/>
                  </a:cubicBezTo>
                  <a:cubicBezTo>
                    <a:pt x="1092" y="0"/>
                    <a:pt x="1092" y="0"/>
                    <a:pt x="1092" y="0"/>
                  </a:cubicBezTo>
                  <a:cubicBezTo>
                    <a:pt x="1116" y="0"/>
                    <a:pt x="1116" y="0"/>
                    <a:pt x="1116" y="0"/>
                  </a:cubicBezTo>
                  <a:lnTo>
                    <a:pt x="1116" y="11"/>
                  </a:lnTo>
                  <a:close/>
                  <a:moveTo>
                    <a:pt x="1068" y="11"/>
                  </a:moveTo>
                  <a:cubicBezTo>
                    <a:pt x="1044" y="11"/>
                    <a:pt x="1044" y="11"/>
                    <a:pt x="1044" y="11"/>
                  </a:cubicBezTo>
                  <a:cubicBezTo>
                    <a:pt x="1044" y="0"/>
                    <a:pt x="1044" y="0"/>
                    <a:pt x="1044" y="0"/>
                  </a:cubicBezTo>
                  <a:cubicBezTo>
                    <a:pt x="1068" y="0"/>
                    <a:pt x="1068" y="0"/>
                    <a:pt x="1068" y="0"/>
                  </a:cubicBezTo>
                  <a:lnTo>
                    <a:pt x="1068" y="11"/>
                  </a:lnTo>
                  <a:close/>
                  <a:moveTo>
                    <a:pt x="1020" y="11"/>
                  </a:moveTo>
                  <a:cubicBezTo>
                    <a:pt x="996" y="11"/>
                    <a:pt x="996" y="11"/>
                    <a:pt x="996" y="11"/>
                  </a:cubicBezTo>
                  <a:cubicBezTo>
                    <a:pt x="996" y="0"/>
                    <a:pt x="996" y="0"/>
                    <a:pt x="996" y="0"/>
                  </a:cubicBezTo>
                  <a:cubicBezTo>
                    <a:pt x="1020" y="0"/>
                    <a:pt x="1020" y="0"/>
                    <a:pt x="1020" y="0"/>
                  </a:cubicBezTo>
                  <a:lnTo>
                    <a:pt x="1020" y="11"/>
                  </a:lnTo>
                  <a:close/>
                  <a:moveTo>
                    <a:pt x="926" y="14"/>
                  </a:moveTo>
                  <a:cubicBezTo>
                    <a:pt x="918" y="15"/>
                    <a:pt x="910" y="17"/>
                    <a:pt x="903" y="20"/>
                  </a:cubicBezTo>
                  <a:cubicBezTo>
                    <a:pt x="900" y="10"/>
                    <a:pt x="900" y="10"/>
                    <a:pt x="900" y="10"/>
                  </a:cubicBezTo>
                  <a:cubicBezTo>
                    <a:pt x="907" y="7"/>
                    <a:pt x="915" y="5"/>
                    <a:pt x="924" y="3"/>
                  </a:cubicBezTo>
                  <a:lnTo>
                    <a:pt x="926" y="14"/>
                  </a:lnTo>
                  <a:close/>
                  <a:moveTo>
                    <a:pt x="883" y="29"/>
                  </a:moveTo>
                  <a:cubicBezTo>
                    <a:pt x="876" y="33"/>
                    <a:pt x="870" y="38"/>
                    <a:pt x="864" y="43"/>
                  </a:cubicBezTo>
                  <a:cubicBezTo>
                    <a:pt x="857" y="35"/>
                    <a:pt x="857" y="35"/>
                    <a:pt x="857" y="35"/>
                  </a:cubicBezTo>
                  <a:cubicBezTo>
                    <a:pt x="863" y="29"/>
                    <a:pt x="870" y="24"/>
                    <a:pt x="877" y="20"/>
                  </a:cubicBezTo>
                  <a:lnTo>
                    <a:pt x="883" y="29"/>
                  </a:lnTo>
                  <a:close/>
                  <a:moveTo>
                    <a:pt x="848" y="59"/>
                  </a:moveTo>
                  <a:cubicBezTo>
                    <a:pt x="843" y="65"/>
                    <a:pt x="839" y="71"/>
                    <a:pt x="835" y="78"/>
                  </a:cubicBezTo>
                  <a:cubicBezTo>
                    <a:pt x="826" y="73"/>
                    <a:pt x="826" y="73"/>
                    <a:pt x="826" y="73"/>
                  </a:cubicBezTo>
                  <a:cubicBezTo>
                    <a:pt x="830" y="65"/>
                    <a:pt x="835" y="59"/>
                    <a:pt x="840" y="52"/>
                  </a:cubicBezTo>
                  <a:lnTo>
                    <a:pt x="848" y="59"/>
                  </a:lnTo>
                  <a:close/>
                  <a:moveTo>
                    <a:pt x="824" y="99"/>
                  </a:moveTo>
                  <a:cubicBezTo>
                    <a:pt x="821" y="106"/>
                    <a:pt x="819" y="113"/>
                    <a:pt x="817" y="121"/>
                  </a:cubicBezTo>
                  <a:cubicBezTo>
                    <a:pt x="806" y="118"/>
                    <a:pt x="806" y="118"/>
                    <a:pt x="806" y="118"/>
                  </a:cubicBezTo>
                  <a:cubicBezTo>
                    <a:pt x="809" y="110"/>
                    <a:pt x="811" y="102"/>
                    <a:pt x="815" y="95"/>
                  </a:cubicBezTo>
                  <a:lnTo>
                    <a:pt x="824" y="99"/>
                  </a:lnTo>
                  <a:close/>
                  <a:moveTo>
                    <a:pt x="811" y="144"/>
                  </a:moveTo>
                  <a:cubicBezTo>
                    <a:pt x="809" y="151"/>
                    <a:pt x="808" y="159"/>
                    <a:pt x="807" y="167"/>
                  </a:cubicBezTo>
                  <a:cubicBezTo>
                    <a:pt x="797" y="166"/>
                    <a:pt x="797" y="166"/>
                    <a:pt x="797" y="166"/>
                  </a:cubicBezTo>
                  <a:cubicBezTo>
                    <a:pt x="798" y="157"/>
                    <a:pt x="799" y="149"/>
                    <a:pt x="800" y="141"/>
                  </a:cubicBezTo>
                  <a:lnTo>
                    <a:pt x="811" y="144"/>
                  </a:lnTo>
                  <a:close/>
                  <a:moveTo>
                    <a:pt x="806" y="190"/>
                  </a:moveTo>
                  <a:cubicBezTo>
                    <a:pt x="806" y="191"/>
                    <a:pt x="806" y="192"/>
                    <a:pt x="806" y="193"/>
                  </a:cubicBezTo>
                  <a:cubicBezTo>
                    <a:pt x="806" y="195"/>
                    <a:pt x="806" y="196"/>
                    <a:pt x="806" y="196"/>
                  </a:cubicBezTo>
                  <a:cubicBezTo>
                    <a:pt x="806" y="214"/>
                    <a:pt x="806" y="214"/>
                    <a:pt x="806" y="214"/>
                  </a:cubicBezTo>
                  <a:cubicBezTo>
                    <a:pt x="795" y="214"/>
                    <a:pt x="795" y="214"/>
                    <a:pt x="795" y="214"/>
                  </a:cubicBezTo>
                  <a:cubicBezTo>
                    <a:pt x="795" y="196"/>
                    <a:pt x="795" y="196"/>
                    <a:pt x="795" y="196"/>
                  </a:cubicBezTo>
                  <a:cubicBezTo>
                    <a:pt x="795" y="196"/>
                    <a:pt x="795" y="195"/>
                    <a:pt x="795" y="193"/>
                  </a:cubicBezTo>
                  <a:cubicBezTo>
                    <a:pt x="795" y="192"/>
                    <a:pt x="795" y="191"/>
                    <a:pt x="795" y="190"/>
                  </a:cubicBezTo>
                  <a:lnTo>
                    <a:pt x="806" y="190"/>
                  </a:lnTo>
                  <a:close/>
                  <a:moveTo>
                    <a:pt x="806" y="262"/>
                  </a:moveTo>
                  <a:cubicBezTo>
                    <a:pt x="795" y="262"/>
                    <a:pt x="795" y="262"/>
                    <a:pt x="795" y="262"/>
                  </a:cubicBezTo>
                  <a:cubicBezTo>
                    <a:pt x="795" y="238"/>
                    <a:pt x="795" y="238"/>
                    <a:pt x="795" y="238"/>
                  </a:cubicBezTo>
                  <a:cubicBezTo>
                    <a:pt x="806" y="238"/>
                    <a:pt x="806" y="238"/>
                    <a:pt x="806" y="238"/>
                  </a:cubicBezTo>
                  <a:lnTo>
                    <a:pt x="806" y="262"/>
                  </a:lnTo>
                  <a:close/>
                  <a:moveTo>
                    <a:pt x="806" y="310"/>
                  </a:moveTo>
                  <a:cubicBezTo>
                    <a:pt x="795" y="310"/>
                    <a:pt x="795" y="310"/>
                    <a:pt x="795" y="310"/>
                  </a:cubicBezTo>
                  <a:cubicBezTo>
                    <a:pt x="795" y="286"/>
                    <a:pt x="795" y="286"/>
                    <a:pt x="795" y="286"/>
                  </a:cubicBezTo>
                  <a:cubicBezTo>
                    <a:pt x="806" y="286"/>
                    <a:pt x="806" y="286"/>
                    <a:pt x="806" y="286"/>
                  </a:cubicBezTo>
                  <a:lnTo>
                    <a:pt x="806" y="310"/>
                  </a:lnTo>
                  <a:close/>
                  <a:moveTo>
                    <a:pt x="806" y="358"/>
                  </a:moveTo>
                  <a:cubicBezTo>
                    <a:pt x="795" y="358"/>
                    <a:pt x="795" y="358"/>
                    <a:pt x="795" y="358"/>
                  </a:cubicBezTo>
                  <a:cubicBezTo>
                    <a:pt x="795" y="334"/>
                    <a:pt x="795" y="334"/>
                    <a:pt x="795" y="334"/>
                  </a:cubicBezTo>
                  <a:cubicBezTo>
                    <a:pt x="806" y="334"/>
                    <a:pt x="806" y="334"/>
                    <a:pt x="806" y="334"/>
                  </a:cubicBezTo>
                  <a:lnTo>
                    <a:pt x="806" y="358"/>
                  </a:lnTo>
                  <a:close/>
                  <a:moveTo>
                    <a:pt x="310" y="338"/>
                  </a:moveTo>
                  <a:cubicBezTo>
                    <a:pt x="309" y="349"/>
                    <a:pt x="309" y="349"/>
                    <a:pt x="309" y="349"/>
                  </a:cubicBezTo>
                  <a:cubicBezTo>
                    <a:pt x="301" y="348"/>
                    <a:pt x="293" y="347"/>
                    <a:pt x="285" y="347"/>
                  </a:cubicBezTo>
                  <a:cubicBezTo>
                    <a:pt x="286" y="336"/>
                    <a:pt x="286" y="336"/>
                    <a:pt x="286" y="336"/>
                  </a:cubicBezTo>
                  <a:cubicBezTo>
                    <a:pt x="294" y="337"/>
                    <a:pt x="302" y="337"/>
                    <a:pt x="310" y="338"/>
                  </a:cubicBezTo>
                  <a:close/>
                  <a:moveTo>
                    <a:pt x="262" y="348"/>
                  </a:moveTo>
                  <a:cubicBezTo>
                    <a:pt x="254" y="348"/>
                    <a:pt x="247" y="350"/>
                    <a:pt x="239" y="351"/>
                  </a:cubicBezTo>
                  <a:cubicBezTo>
                    <a:pt x="237" y="341"/>
                    <a:pt x="237" y="341"/>
                    <a:pt x="237" y="341"/>
                  </a:cubicBezTo>
                  <a:cubicBezTo>
                    <a:pt x="245" y="339"/>
                    <a:pt x="253" y="338"/>
                    <a:pt x="261" y="337"/>
                  </a:cubicBezTo>
                  <a:lnTo>
                    <a:pt x="262" y="348"/>
                  </a:lnTo>
                  <a:close/>
                  <a:moveTo>
                    <a:pt x="357" y="351"/>
                  </a:moveTo>
                  <a:cubicBezTo>
                    <a:pt x="353" y="361"/>
                    <a:pt x="353" y="361"/>
                    <a:pt x="353" y="361"/>
                  </a:cubicBezTo>
                  <a:cubicBezTo>
                    <a:pt x="346" y="358"/>
                    <a:pt x="339" y="356"/>
                    <a:pt x="331" y="354"/>
                  </a:cubicBezTo>
                  <a:cubicBezTo>
                    <a:pt x="334" y="343"/>
                    <a:pt x="334" y="343"/>
                    <a:pt x="334" y="343"/>
                  </a:cubicBezTo>
                  <a:cubicBezTo>
                    <a:pt x="342" y="345"/>
                    <a:pt x="350" y="348"/>
                    <a:pt x="357" y="351"/>
                  </a:cubicBezTo>
                  <a:close/>
                  <a:moveTo>
                    <a:pt x="217" y="358"/>
                  </a:moveTo>
                  <a:cubicBezTo>
                    <a:pt x="210" y="361"/>
                    <a:pt x="203" y="365"/>
                    <a:pt x="197" y="369"/>
                  </a:cubicBezTo>
                  <a:cubicBezTo>
                    <a:pt x="191" y="360"/>
                    <a:pt x="191" y="360"/>
                    <a:pt x="191" y="360"/>
                  </a:cubicBezTo>
                  <a:cubicBezTo>
                    <a:pt x="198" y="355"/>
                    <a:pt x="206" y="351"/>
                    <a:pt x="213" y="348"/>
                  </a:cubicBezTo>
                  <a:lnTo>
                    <a:pt x="217" y="358"/>
                  </a:lnTo>
                  <a:close/>
                  <a:moveTo>
                    <a:pt x="399" y="377"/>
                  </a:moveTo>
                  <a:cubicBezTo>
                    <a:pt x="392" y="386"/>
                    <a:pt x="392" y="386"/>
                    <a:pt x="392" y="386"/>
                  </a:cubicBezTo>
                  <a:cubicBezTo>
                    <a:pt x="386" y="381"/>
                    <a:pt x="380" y="376"/>
                    <a:pt x="374" y="372"/>
                  </a:cubicBezTo>
                  <a:cubicBezTo>
                    <a:pt x="379" y="363"/>
                    <a:pt x="379" y="363"/>
                    <a:pt x="379" y="363"/>
                  </a:cubicBezTo>
                  <a:cubicBezTo>
                    <a:pt x="386" y="367"/>
                    <a:pt x="393" y="372"/>
                    <a:pt x="399" y="377"/>
                  </a:cubicBezTo>
                  <a:close/>
                  <a:moveTo>
                    <a:pt x="179" y="382"/>
                  </a:moveTo>
                  <a:cubicBezTo>
                    <a:pt x="173" y="387"/>
                    <a:pt x="168" y="393"/>
                    <a:pt x="163" y="399"/>
                  </a:cubicBezTo>
                  <a:cubicBezTo>
                    <a:pt x="154" y="392"/>
                    <a:pt x="154" y="392"/>
                    <a:pt x="154" y="392"/>
                  </a:cubicBezTo>
                  <a:cubicBezTo>
                    <a:pt x="160" y="386"/>
                    <a:pt x="165" y="380"/>
                    <a:pt x="171" y="374"/>
                  </a:cubicBezTo>
                  <a:lnTo>
                    <a:pt x="179" y="382"/>
                  </a:lnTo>
                  <a:close/>
                  <a:moveTo>
                    <a:pt x="806" y="405"/>
                  </a:moveTo>
                  <a:cubicBezTo>
                    <a:pt x="795" y="405"/>
                    <a:pt x="795" y="405"/>
                    <a:pt x="795" y="405"/>
                  </a:cubicBezTo>
                  <a:cubicBezTo>
                    <a:pt x="795" y="382"/>
                    <a:pt x="795" y="382"/>
                    <a:pt x="795" y="382"/>
                  </a:cubicBezTo>
                  <a:cubicBezTo>
                    <a:pt x="806" y="382"/>
                    <a:pt x="806" y="382"/>
                    <a:pt x="806" y="382"/>
                  </a:cubicBezTo>
                  <a:lnTo>
                    <a:pt x="806" y="405"/>
                  </a:lnTo>
                  <a:close/>
                  <a:moveTo>
                    <a:pt x="432" y="414"/>
                  </a:moveTo>
                  <a:cubicBezTo>
                    <a:pt x="423" y="420"/>
                    <a:pt x="423" y="420"/>
                    <a:pt x="423" y="420"/>
                  </a:cubicBezTo>
                  <a:cubicBezTo>
                    <a:pt x="418" y="414"/>
                    <a:pt x="414" y="407"/>
                    <a:pt x="409" y="402"/>
                  </a:cubicBezTo>
                  <a:cubicBezTo>
                    <a:pt x="417" y="395"/>
                    <a:pt x="417" y="395"/>
                    <a:pt x="417" y="395"/>
                  </a:cubicBezTo>
                  <a:cubicBezTo>
                    <a:pt x="422" y="401"/>
                    <a:pt x="427" y="407"/>
                    <a:pt x="432" y="414"/>
                  </a:cubicBezTo>
                  <a:close/>
                  <a:moveTo>
                    <a:pt x="150" y="418"/>
                  </a:moveTo>
                  <a:cubicBezTo>
                    <a:pt x="146" y="425"/>
                    <a:pt x="142" y="432"/>
                    <a:pt x="139" y="439"/>
                  </a:cubicBezTo>
                  <a:cubicBezTo>
                    <a:pt x="129" y="435"/>
                    <a:pt x="129" y="435"/>
                    <a:pt x="129" y="435"/>
                  </a:cubicBezTo>
                  <a:cubicBezTo>
                    <a:pt x="133" y="427"/>
                    <a:pt x="136" y="420"/>
                    <a:pt x="140" y="413"/>
                  </a:cubicBezTo>
                  <a:lnTo>
                    <a:pt x="150" y="418"/>
                  </a:lnTo>
                  <a:close/>
                  <a:moveTo>
                    <a:pt x="806" y="453"/>
                  </a:moveTo>
                  <a:cubicBezTo>
                    <a:pt x="795" y="453"/>
                    <a:pt x="795" y="453"/>
                    <a:pt x="795" y="453"/>
                  </a:cubicBezTo>
                  <a:cubicBezTo>
                    <a:pt x="795" y="429"/>
                    <a:pt x="795" y="429"/>
                    <a:pt x="795" y="429"/>
                  </a:cubicBezTo>
                  <a:cubicBezTo>
                    <a:pt x="806" y="429"/>
                    <a:pt x="806" y="429"/>
                    <a:pt x="806" y="429"/>
                  </a:cubicBezTo>
                  <a:lnTo>
                    <a:pt x="806" y="453"/>
                  </a:lnTo>
                  <a:close/>
                  <a:moveTo>
                    <a:pt x="454" y="458"/>
                  </a:moveTo>
                  <a:cubicBezTo>
                    <a:pt x="444" y="462"/>
                    <a:pt x="444" y="462"/>
                    <a:pt x="444" y="462"/>
                  </a:cubicBezTo>
                  <a:cubicBezTo>
                    <a:pt x="441" y="454"/>
                    <a:pt x="438" y="447"/>
                    <a:pt x="435" y="440"/>
                  </a:cubicBezTo>
                  <a:cubicBezTo>
                    <a:pt x="444" y="435"/>
                    <a:pt x="444" y="435"/>
                    <a:pt x="444" y="435"/>
                  </a:cubicBezTo>
                  <a:cubicBezTo>
                    <a:pt x="448" y="443"/>
                    <a:pt x="451" y="450"/>
                    <a:pt x="454" y="458"/>
                  </a:cubicBezTo>
                  <a:close/>
                  <a:moveTo>
                    <a:pt x="131" y="461"/>
                  </a:moveTo>
                  <a:cubicBezTo>
                    <a:pt x="129" y="468"/>
                    <a:pt x="127" y="476"/>
                    <a:pt x="126" y="484"/>
                  </a:cubicBezTo>
                  <a:cubicBezTo>
                    <a:pt x="115" y="482"/>
                    <a:pt x="115" y="482"/>
                    <a:pt x="115" y="482"/>
                  </a:cubicBezTo>
                  <a:cubicBezTo>
                    <a:pt x="117" y="474"/>
                    <a:pt x="119" y="466"/>
                    <a:pt x="121" y="458"/>
                  </a:cubicBezTo>
                  <a:lnTo>
                    <a:pt x="131" y="461"/>
                  </a:lnTo>
                  <a:close/>
                  <a:moveTo>
                    <a:pt x="806" y="501"/>
                  </a:moveTo>
                  <a:cubicBezTo>
                    <a:pt x="795" y="501"/>
                    <a:pt x="795" y="501"/>
                    <a:pt x="795" y="501"/>
                  </a:cubicBezTo>
                  <a:cubicBezTo>
                    <a:pt x="795" y="477"/>
                    <a:pt x="795" y="477"/>
                    <a:pt x="795" y="477"/>
                  </a:cubicBezTo>
                  <a:cubicBezTo>
                    <a:pt x="806" y="477"/>
                    <a:pt x="806" y="477"/>
                    <a:pt x="806" y="477"/>
                  </a:cubicBezTo>
                  <a:lnTo>
                    <a:pt x="806" y="501"/>
                  </a:lnTo>
                  <a:close/>
                  <a:moveTo>
                    <a:pt x="462" y="485"/>
                  </a:moveTo>
                  <a:cubicBezTo>
                    <a:pt x="463" y="486"/>
                    <a:pt x="463" y="486"/>
                    <a:pt x="463" y="486"/>
                  </a:cubicBezTo>
                  <a:cubicBezTo>
                    <a:pt x="463" y="486"/>
                    <a:pt x="463" y="486"/>
                    <a:pt x="463" y="486"/>
                  </a:cubicBezTo>
                  <a:cubicBezTo>
                    <a:pt x="463" y="487"/>
                    <a:pt x="463" y="487"/>
                    <a:pt x="463" y="488"/>
                  </a:cubicBezTo>
                  <a:cubicBezTo>
                    <a:pt x="463" y="491"/>
                    <a:pt x="463" y="497"/>
                    <a:pt x="463" y="506"/>
                  </a:cubicBezTo>
                  <a:cubicBezTo>
                    <a:pt x="453" y="507"/>
                    <a:pt x="453" y="507"/>
                    <a:pt x="453" y="507"/>
                  </a:cubicBezTo>
                  <a:cubicBezTo>
                    <a:pt x="452" y="498"/>
                    <a:pt x="452" y="491"/>
                    <a:pt x="452" y="488"/>
                  </a:cubicBezTo>
                  <a:cubicBezTo>
                    <a:pt x="452" y="488"/>
                    <a:pt x="452" y="487"/>
                    <a:pt x="452" y="487"/>
                  </a:cubicBezTo>
                  <a:cubicBezTo>
                    <a:pt x="452" y="486"/>
                    <a:pt x="451" y="485"/>
                    <a:pt x="451" y="484"/>
                  </a:cubicBezTo>
                  <a:cubicBezTo>
                    <a:pt x="462" y="481"/>
                    <a:pt x="462" y="481"/>
                    <a:pt x="462" y="481"/>
                  </a:cubicBezTo>
                  <a:cubicBezTo>
                    <a:pt x="462" y="484"/>
                    <a:pt x="462" y="485"/>
                    <a:pt x="462" y="485"/>
                  </a:cubicBezTo>
                  <a:close/>
                  <a:moveTo>
                    <a:pt x="123" y="530"/>
                  </a:moveTo>
                  <a:cubicBezTo>
                    <a:pt x="112" y="530"/>
                    <a:pt x="112" y="530"/>
                    <a:pt x="112" y="530"/>
                  </a:cubicBezTo>
                  <a:cubicBezTo>
                    <a:pt x="112" y="506"/>
                    <a:pt x="112" y="506"/>
                    <a:pt x="112" y="506"/>
                  </a:cubicBezTo>
                  <a:cubicBezTo>
                    <a:pt x="123" y="506"/>
                    <a:pt x="123" y="506"/>
                    <a:pt x="123" y="506"/>
                  </a:cubicBezTo>
                  <a:lnTo>
                    <a:pt x="123" y="530"/>
                  </a:lnTo>
                  <a:close/>
                  <a:moveTo>
                    <a:pt x="805" y="526"/>
                  </a:moveTo>
                  <a:cubicBezTo>
                    <a:pt x="804" y="534"/>
                    <a:pt x="802" y="542"/>
                    <a:pt x="800" y="550"/>
                  </a:cubicBezTo>
                  <a:cubicBezTo>
                    <a:pt x="790" y="547"/>
                    <a:pt x="790" y="547"/>
                    <a:pt x="790" y="547"/>
                  </a:cubicBezTo>
                  <a:cubicBezTo>
                    <a:pt x="792" y="540"/>
                    <a:pt x="793" y="532"/>
                    <a:pt x="794" y="524"/>
                  </a:cubicBezTo>
                  <a:lnTo>
                    <a:pt x="805" y="526"/>
                  </a:lnTo>
                  <a:close/>
                  <a:moveTo>
                    <a:pt x="472" y="552"/>
                  </a:moveTo>
                  <a:cubicBezTo>
                    <a:pt x="461" y="555"/>
                    <a:pt x="461" y="555"/>
                    <a:pt x="461" y="555"/>
                  </a:cubicBezTo>
                  <a:cubicBezTo>
                    <a:pt x="459" y="547"/>
                    <a:pt x="457" y="539"/>
                    <a:pt x="456" y="531"/>
                  </a:cubicBezTo>
                  <a:cubicBezTo>
                    <a:pt x="467" y="529"/>
                    <a:pt x="467" y="529"/>
                    <a:pt x="467" y="529"/>
                  </a:cubicBezTo>
                  <a:cubicBezTo>
                    <a:pt x="468" y="537"/>
                    <a:pt x="470" y="545"/>
                    <a:pt x="472" y="552"/>
                  </a:cubicBezTo>
                  <a:close/>
                  <a:moveTo>
                    <a:pt x="123" y="578"/>
                  </a:moveTo>
                  <a:cubicBezTo>
                    <a:pt x="112" y="578"/>
                    <a:pt x="112" y="578"/>
                    <a:pt x="112" y="578"/>
                  </a:cubicBezTo>
                  <a:cubicBezTo>
                    <a:pt x="112" y="554"/>
                    <a:pt x="112" y="554"/>
                    <a:pt x="112" y="554"/>
                  </a:cubicBezTo>
                  <a:cubicBezTo>
                    <a:pt x="123" y="554"/>
                    <a:pt x="123" y="554"/>
                    <a:pt x="123" y="554"/>
                  </a:cubicBezTo>
                  <a:lnTo>
                    <a:pt x="123" y="578"/>
                  </a:lnTo>
                  <a:close/>
                  <a:moveTo>
                    <a:pt x="793" y="573"/>
                  </a:moveTo>
                  <a:cubicBezTo>
                    <a:pt x="791" y="581"/>
                    <a:pt x="787" y="589"/>
                    <a:pt x="784" y="596"/>
                  </a:cubicBezTo>
                  <a:cubicBezTo>
                    <a:pt x="774" y="591"/>
                    <a:pt x="774" y="591"/>
                    <a:pt x="774" y="591"/>
                  </a:cubicBezTo>
                  <a:cubicBezTo>
                    <a:pt x="778" y="584"/>
                    <a:pt x="781" y="577"/>
                    <a:pt x="783" y="570"/>
                  </a:cubicBezTo>
                  <a:lnTo>
                    <a:pt x="793" y="573"/>
                  </a:lnTo>
                  <a:close/>
                  <a:moveTo>
                    <a:pt x="489" y="595"/>
                  </a:moveTo>
                  <a:cubicBezTo>
                    <a:pt x="479" y="601"/>
                    <a:pt x="479" y="601"/>
                    <a:pt x="479" y="601"/>
                  </a:cubicBezTo>
                  <a:cubicBezTo>
                    <a:pt x="476" y="594"/>
                    <a:pt x="472" y="586"/>
                    <a:pt x="469" y="578"/>
                  </a:cubicBezTo>
                  <a:cubicBezTo>
                    <a:pt x="479" y="574"/>
                    <a:pt x="479" y="574"/>
                    <a:pt x="479" y="574"/>
                  </a:cubicBezTo>
                  <a:cubicBezTo>
                    <a:pt x="482" y="582"/>
                    <a:pt x="485" y="589"/>
                    <a:pt x="489" y="595"/>
                  </a:cubicBezTo>
                  <a:close/>
                  <a:moveTo>
                    <a:pt x="123" y="626"/>
                  </a:moveTo>
                  <a:cubicBezTo>
                    <a:pt x="112" y="626"/>
                    <a:pt x="112" y="626"/>
                    <a:pt x="112" y="626"/>
                  </a:cubicBezTo>
                  <a:cubicBezTo>
                    <a:pt x="112" y="602"/>
                    <a:pt x="112" y="602"/>
                    <a:pt x="112" y="602"/>
                  </a:cubicBezTo>
                  <a:cubicBezTo>
                    <a:pt x="123" y="602"/>
                    <a:pt x="123" y="602"/>
                    <a:pt x="123" y="602"/>
                  </a:cubicBezTo>
                  <a:lnTo>
                    <a:pt x="123" y="626"/>
                  </a:lnTo>
                  <a:close/>
                  <a:moveTo>
                    <a:pt x="771" y="617"/>
                  </a:moveTo>
                  <a:cubicBezTo>
                    <a:pt x="766" y="624"/>
                    <a:pt x="761" y="630"/>
                    <a:pt x="755" y="636"/>
                  </a:cubicBezTo>
                  <a:cubicBezTo>
                    <a:pt x="748" y="629"/>
                    <a:pt x="748" y="629"/>
                    <a:pt x="748" y="629"/>
                  </a:cubicBezTo>
                  <a:cubicBezTo>
                    <a:pt x="753" y="623"/>
                    <a:pt x="758" y="617"/>
                    <a:pt x="762" y="611"/>
                  </a:cubicBezTo>
                  <a:lnTo>
                    <a:pt x="771" y="617"/>
                  </a:lnTo>
                  <a:close/>
                  <a:moveTo>
                    <a:pt x="516" y="632"/>
                  </a:moveTo>
                  <a:cubicBezTo>
                    <a:pt x="509" y="640"/>
                    <a:pt x="509" y="640"/>
                    <a:pt x="509" y="640"/>
                  </a:cubicBezTo>
                  <a:cubicBezTo>
                    <a:pt x="503" y="634"/>
                    <a:pt x="498" y="628"/>
                    <a:pt x="493" y="621"/>
                  </a:cubicBezTo>
                  <a:cubicBezTo>
                    <a:pt x="501" y="615"/>
                    <a:pt x="501" y="615"/>
                    <a:pt x="501" y="615"/>
                  </a:cubicBezTo>
                  <a:cubicBezTo>
                    <a:pt x="506" y="621"/>
                    <a:pt x="511" y="627"/>
                    <a:pt x="516" y="632"/>
                  </a:cubicBezTo>
                  <a:close/>
                  <a:moveTo>
                    <a:pt x="737" y="653"/>
                  </a:moveTo>
                  <a:cubicBezTo>
                    <a:pt x="730" y="658"/>
                    <a:pt x="723" y="662"/>
                    <a:pt x="716" y="666"/>
                  </a:cubicBezTo>
                  <a:cubicBezTo>
                    <a:pt x="711" y="656"/>
                    <a:pt x="711" y="656"/>
                    <a:pt x="711" y="656"/>
                  </a:cubicBezTo>
                  <a:cubicBezTo>
                    <a:pt x="718" y="653"/>
                    <a:pt x="724" y="649"/>
                    <a:pt x="730" y="644"/>
                  </a:cubicBezTo>
                  <a:lnTo>
                    <a:pt x="737" y="653"/>
                  </a:lnTo>
                  <a:close/>
                  <a:moveTo>
                    <a:pt x="554" y="659"/>
                  </a:moveTo>
                  <a:cubicBezTo>
                    <a:pt x="549" y="668"/>
                    <a:pt x="549" y="668"/>
                    <a:pt x="549" y="668"/>
                  </a:cubicBezTo>
                  <a:cubicBezTo>
                    <a:pt x="542" y="665"/>
                    <a:pt x="535" y="661"/>
                    <a:pt x="528" y="656"/>
                  </a:cubicBezTo>
                  <a:cubicBezTo>
                    <a:pt x="534" y="647"/>
                    <a:pt x="534" y="647"/>
                    <a:pt x="534" y="647"/>
                  </a:cubicBezTo>
                  <a:cubicBezTo>
                    <a:pt x="540" y="651"/>
                    <a:pt x="547" y="655"/>
                    <a:pt x="554" y="659"/>
                  </a:cubicBezTo>
                  <a:close/>
                  <a:moveTo>
                    <a:pt x="123" y="674"/>
                  </a:moveTo>
                  <a:cubicBezTo>
                    <a:pt x="112" y="674"/>
                    <a:pt x="112" y="674"/>
                    <a:pt x="112" y="674"/>
                  </a:cubicBezTo>
                  <a:cubicBezTo>
                    <a:pt x="112" y="650"/>
                    <a:pt x="112" y="650"/>
                    <a:pt x="112" y="650"/>
                  </a:cubicBezTo>
                  <a:cubicBezTo>
                    <a:pt x="123" y="650"/>
                    <a:pt x="123" y="650"/>
                    <a:pt x="123" y="650"/>
                  </a:cubicBezTo>
                  <a:lnTo>
                    <a:pt x="123" y="674"/>
                  </a:lnTo>
                  <a:close/>
                  <a:moveTo>
                    <a:pt x="693" y="675"/>
                  </a:moveTo>
                  <a:cubicBezTo>
                    <a:pt x="686" y="678"/>
                    <a:pt x="678" y="680"/>
                    <a:pt x="669" y="682"/>
                  </a:cubicBezTo>
                  <a:cubicBezTo>
                    <a:pt x="667" y="671"/>
                    <a:pt x="667" y="671"/>
                    <a:pt x="667" y="671"/>
                  </a:cubicBezTo>
                  <a:cubicBezTo>
                    <a:pt x="675" y="670"/>
                    <a:pt x="683" y="668"/>
                    <a:pt x="690" y="665"/>
                  </a:cubicBezTo>
                  <a:lnTo>
                    <a:pt x="693" y="675"/>
                  </a:lnTo>
                  <a:close/>
                  <a:moveTo>
                    <a:pt x="598" y="672"/>
                  </a:moveTo>
                  <a:cubicBezTo>
                    <a:pt x="596" y="683"/>
                    <a:pt x="596" y="683"/>
                    <a:pt x="596" y="683"/>
                  </a:cubicBezTo>
                  <a:cubicBezTo>
                    <a:pt x="588" y="681"/>
                    <a:pt x="580" y="679"/>
                    <a:pt x="572" y="677"/>
                  </a:cubicBezTo>
                  <a:cubicBezTo>
                    <a:pt x="575" y="667"/>
                    <a:pt x="575" y="667"/>
                    <a:pt x="575" y="667"/>
                  </a:cubicBezTo>
                  <a:cubicBezTo>
                    <a:pt x="583" y="669"/>
                    <a:pt x="590" y="671"/>
                    <a:pt x="598" y="672"/>
                  </a:cubicBezTo>
                  <a:close/>
                  <a:moveTo>
                    <a:pt x="645" y="685"/>
                  </a:moveTo>
                  <a:cubicBezTo>
                    <a:pt x="640" y="685"/>
                    <a:pt x="636" y="685"/>
                    <a:pt x="631" y="685"/>
                  </a:cubicBezTo>
                  <a:cubicBezTo>
                    <a:pt x="627" y="685"/>
                    <a:pt x="624" y="685"/>
                    <a:pt x="621" y="685"/>
                  </a:cubicBezTo>
                  <a:cubicBezTo>
                    <a:pt x="621" y="674"/>
                    <a:pt x="621" y="674"/>
                    <a:pt x="621" y="674"/>
                  </a:cubicBezTo>
                  <a:cubicBezTo>
                    <a:pt x="624" y="674"/>
                    <a:pt x="628" y="674"/>
                    <a:pt x="631" y="674"/>
                  </a:cubicBezTo>
                  <a:cubicBezTo>
                    <a:pt x="635" y="674"/>
                    <a:pt x="640" y="674"/>
                    <a:pt x="644" y="674"/>
                  </a:cubicBezTo>
                  <a:lnTo>
                    <a:pt x="645" y="685"/>
                  </a:lnTo>
                  <a:close/>
                  <a:moveTo>
                    <a:pt x="123" y="722"/>
                  </a:moveTo>
                  <a:cubicBezTo>
                    <a:pt x="112" y="722"/>
                    <a:pt x="112" y="722"/>
                    <a:pt x="112" y="722"/>
                  </a:cubicBezTo>
                  <a:cubicBezTo>
                    <a:pt x="112" y="698"/>
                    <a:pt x="112" y="698"/>
                    <a:pt x="112" y="698"/>
                  </a:cubicBezTo>
                  <a:cubicBezTo>
                    <a:pt x="123" y="698"/>
                    <a:pt x="123" y="698"/>
                    <a:pt x="123" y="698"/>
                  </a:cubicBezTo>
                  <a:lnTo>
                    <a:pt x="123" y="722"/>
                  </a:lnTo>
                  <a:close/>
                  <a:moveTo>
                    <a:pt x="123" y="752"/>
                  </a:moveTo>
                  <a:cubicBezTo>
                    <a:pt x="123" y="752"/>
                    <a:pt x="123" y="759"/>
                    <a:pt x="121" y="770"/>
                  </a:cubicBezTo>
                  <a:cubicBezTo>
                    <a:pt x="111" y="769"/>
                    <a:pt x="111" y="769"/>
                    <a:pt x="111" y="769"/>
                  </a:cubicBezTo>
                  <a:cubicBezTo>
                    <a:pt x="112" y="759"/>
                    <a:pt x="112" y="752"/>
                    <a:pt x="112" y="752"/>
                  </a:cubicBezTo>
                  <a:cubicBezTo>
                    <a:pt x="112" y="746"/>
                    <a:pt x="112" y="746"/>
                    <a:pt x="112" y="746"/>
                  </a:cubicBezTo>
                  <a:cubicBezTo>
                    <a:pt x="123" y="746"/>
                    <a:pt x="123" y="746"/>
                    <a:pt x="123" y="746"/>
                  </a:cubicBezTo>
                  <a:lnTo>
                    <a:pt x="123" y="752"/>
                  </a:lnTo>
                  <a:close/>
                  <a:moveTo>
                    <a:pt x="116" y="794"/>
                  </a:moveTo>
                  <a:cubicBezTo>
                    <a:pt x="114" y="802"/>
                    <a:pt x="111" y="810"/>
                    <a:pt x="108" y="818"/>
                  </a:cubicBezTo>
                  <a:cubicBezTo>
                    <a:pt x="98" y="813"/>
                    <a:pt x="98" y="813"/>
                    <a:pt x="98" y="813"/>
                  </a:cubicBezTo>
                  <a:cubicBezTo>
                    <a:pt x="101" y="806"/>
                    <a:pt x="104" y="799"/>
                    <a:pt x="106" y="792"/>
                  </a:cubicBezTo>
                  <a:lnTo>
                    <a:pt x="116" y="794"/>
                  </a:lnTo>
                  <a:close/>
                  <a:moveTo>
                    <a:pt x="97" y="840"/>
                  </a:moveTo>
                  <a:cubicBezTo>
                    <a:pt x="93" y="847"/>
                    <a:pt x="88" y="854"/>
                    <a:pt x="83" y="860"/>
                  </a:cubicBezTo>
                  <a:cubicBezTo>
                    <a:pt x="75" y="853"/>
                    <a:pt x="75" y="853"/>
                    <a:pt x="75" y="853"/>
                  </a:cubicBezTo>
                  <a:cubicBezTo>
                    <a:pt x="79" y="847"/>
                    <a:pt x="84" y="841"/>
                    <a:pt x="88" y="834"/>
                  </a:cubicBezTo>
                  <a:lnTo>
                    <a:pt x="97" y="840"/>
                  </a:lnTo>
                  <a:close/>
                  <a:moveTo>
                    <a:pt x="66" y="878"/>
                  </a:moveTo>
                  <a:cubicBezTo>
                    <a:pt x="60" y="884"/>
                    <a:pt x="54" y="889"/>
                    <a:pt x="47" y="893"/>
                  </a:cubicBezTo>
                  <a:cubicBezTo>
                    <a:pt x="41" y="885"/>
                    <a:pt x="41" y="885"/>
                    <a:pt x="41" y="885"/>
                  </a:cubicBezTo>
                  <a:cubicBezTo>
                    <a:pt x="47" y="880"/>
                    <a:pt x="53" y="875"/>
                    <a:pt x="59" y="870"/>
                  </a:cubicBezTo>
                  <a:lnTo>
                    <a:pt x="66" y="878"/>
                  </a:lnTo>
                  <a:close/>
                  <a:moveTo>
                    <a:pt x="26" y="906"/>
                  </a:moveTo>
                  <a:cubicBezTo>
                    <a:pt x="19" y="910"/>
                    <a:pt x="11" y="913"/>
                    <a:pt x="3" y="916"/>
                  </a:cubicBezTo>
                  <a:cubicBezTo>
                    <a:pt x="0" y="906"/>
                    <a:pt x="0" y="906"/>
                    <a:pt x="0" y="906"/>
                  </a:cubicBezTo>
                  <a:cubicBezTo>
                    <a:pt x="7" y="903"/>
                    <a:pt x="14" y="900"/>
                    <a:pt x="21" y="896"/>
                  </a:cubicBezTo>
                  <a:lnTo>
                    <a:pt x="26" y="90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9" name="Rectangle 17"/>
            <p:cNvSpPr>
              <a:spLocks noChangeArrowheads="1"/>
            </p:cNvSpPr>
            <p:nvPr/>
          </p:nvSpPr>
          <p:spPr bwMode="auto">
            <a:xfrm>
              <a:off x="11934825" y="2122488"/>
              <a:ext cx="47625" cy="428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sp>
        <p:nvSpPr>
          <p:cNvPr id="23" name="TextBox 22"/>
          <p:cNvSpPr txBox="1"/>
          <p:nvPr/>
        </p:nvSpPr>
        <p:spPr>
          <a:xfrm>
            <a:off x="768841" y="1959100"/>
            <a:ext cx="628697" cy="369332"/>
          </a:xfrm>
          <a:prstGeom prst="rect">
            <a:avLst/>
          </a:prstGeom>
          <a:noFill/>
        </p:spPr>
        <p:txBody>
          <a:bodyPr wrap="none" rtlCol="0">
            <a:spAutoFit/>
          </a:bodyPr>
          <a:lstStyle/>
          <a:p>
            <a:pPr algn="ctr"/>
            <a:r>
              <a:rPr lang="id-ID" dirty="0">
                <a:solidFill>
                  <a:schemeClr val="tx2"/>
                </a:solidFill>
                <a:latin typeface="Agency FB" panose="020B0503020202020204" pitchFamily="34" charset="0"/>
              </a:rPr>
              <a:t>START</a:t>
            </a:r>
          </a:p>
        </p:txBody>
      </p:sp>
      <p:sp>
        <p:nvSpPr>
          <p:cNvPr id="26" name="Oval 25"/>
          <p:cNvSpPr/>
          <p:nvPr/>
        </p:nvSpPr>
        <p:spPr>
          <a:xfrm>
            <a:off x="2448077" y="3281353"/>
            <a:ext cx="823912" cy="823912"/>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Oval 26"/>
          <p:cNvSpPr/>
          <p:nvPr/>
        </p:nvSpPr>
        <p:spPr>
          <a:xfrm>
            <a:off x="3758843" y="3441701"/>
            <a:ext cx="823912" cy="823912"/>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Oval 27"/>
          <p:cNvSpPr/>
          <p:nvPr/>
        </p:nvSpPr>
        <p:spPr>
          <a:xfrm>
            <a:off x="7666761" y="3778138"/>
            <a:ext cx="823912" cy="823912"/>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TextBox 29"/>
          <p:cNvSpPr txBox="1"/>
          <p:nvPr/>
        </p:nvSpPr>
        <p:spPr>
          <a:xfrm>
            <a:off x="9338743" y="4709920"/>
            <a:ext cx="655949" cy="369332"/>
          </a:xfrm>
          <a:prstGeom prst="rect">
            <a:avLst/>
          </a:prstGeom>
          <a:noFill/>
        </p:spPr>
        <p:txBody>
          <a:bodyPr wrap="none" rtlCol="0">
            <a:spAutoFit/>
          </a:bodyPr>
          <a:lstStyle/>
          <a:p>
            <a:pPr algn="ctr"/>
            <a:r>
              <a:rPr lang="id-ID" dirty="0">
                <a:solidFill>
                  <a:schemeClr val="tx2"/>
                </a:solidFill>
                <a:latin typeface="Agency FB" panose="020B0503020202020204" pitchFamily="34" charset="0"/>
              </a:rPr>
              <a:t>FINISH</a:t>
            </a:r>
          </a:p>
        </p:txBody>
      </p:sp>
      <p:sp>
        <p:nvSpPr>
          <p:cNvPr id="31" name="Rectangle 30"/>
          <p:cNvSpPr/>
          <p:nvPr/>
        </p:nvSpPr>
        <p:spPr>
          <a:xfrm>
            <a:off x="1695528" y="4938775"/>
            <a:ext cx="2205818" cy="583565"/>
          </a:xfrm>
          <a:prstGeom prst="rect">
            <a:avLst/>
          </a:prstGeom>
        </p:spPr>
        <p:txBody>
          <a:bodyPr wrap="square">
            <a:spAutoFit/>
          </a:bodyPr>
          <a:lstStyle/>
          <a:p>
            <a:pPr algn="ctr"/>
            <a:r>
              <a:rPr lang="en-US" altLang="id-ID" sz="1600" dirty="0">
                <a:solidFill>
                  <a:schemeClr val="tx2"/>
                </a:solidFill>
                <a:latin typeface="微软雅黑" panose="020B0503020204020204" charset="-122"/>
                <a:ea typeface="微软雅黑" panose="020B0503020204020204" charset="-122"/>
              </a:rPr>
              <a:t>A brief introduction to the model</a:t>
            </a:r>
          </a:p>
        </p:txBody>
      </p:sp>
      <p:sp>
        <p:nvSpPr>
          <p:cNvPr id="32" name="Rectangle 31"/>
          <p:cNvSpPr/>
          <p:nvPr/>
        </p:nvSpPr>
        <p:spPr>
          <a:xfrm>
            <a:off x="3067890" y="2134919"/>
            <a:ext cx="2205818" cy="583565"/>
          </a:xfrm>
          <a:prstGeom prst="rect">
            <a:avLst/>
          </a:prstGeom>
        </p:spPr>
        <p:txBody>
          <a:bodyPr wrap="square">
            <a:spAutoFit/>
          </a:bodyPr>
          <a:lstStyle/>
          <a:p>
            <a:pPr algn="ctr"/>
            <a:r>
              <a:rPr lang="en-US" altLang="id-ID" sz="1600" dirty="0">
                <a:solidFill>
                  <a:schemeClr val="tx2"/>
                </a:solidFill>
                <a:latin typeface="微软雅黑" panose="020B0503020204020204" charset="-122"/>
                <a:ea typeface="微软雅黑" panose="020B0503020204020204" charset="-122"/>
              </a:rPr>
              <a:t>Simulation results of this model</a:t>
            </a:r>
          </a:p>
        </p:txBody>
      </p:sp>
      <p:sp>
        <p:nvSpPr>
          <p:cNvPr id="33" name="Rectangle 32"/>
          <p:cNvSpPr/>
          <p:nvPr/>
        </p:nvSpPr>
        <p:spPr>
          <a:xfrm>
            <a:off x="5026722" y="4511972"/>
            <a:ext cx="2205818" cy="1076325"/>
          </a:xfrm>
          <a:prstGeom prst="rect">
            <a:avLst/>
          </a:prstGeom>
        </p:spPr>
        <p:txBody>
          <a:bodyPr wrap="square">
            <a:spAutoFit/>
          </a:bodyPr>
          <a:lstStyle/>
          <a:p>
            <a:pPr algn="ctr"/>
            <a:r>
              <a:rPr lang="en-US" altLang="id-ID" sz="1600" dirty="0">
                <a:solidFill>
                  <a:schemeClr val="tx2"/>
                </a:solidFill>
                <a:latin typeface="微软雅黑" panose="020B0503020204020204" charset="-122"/>
                <a:ea typeface="微软雅黑" panose="020B0503020204020204" charset="-122"/>
              </a:rPr>
              <a:t>The problems we encountered and the improvements to this model</a:t>
            </a:r>
          </a:p>
        </p:txBody>
      </p:sp>
      <p:sp>
        <p:nvSpPr>
          <p:cNvPr id="35" name="TextBox 34"/>
          <p:cNvSpPr txBox="1"/>
          <p:nvPr/>
        </p:nvSpPr>
        <p:spPr>
          <a:xfrm>
            <a:off x="1679884" y="4680846"/>
            <a:ext cx="2237105" cy="398780"/>
          </a:xfrm>
          <a:prstGeom prst="rect">
            <a:avLst/>
          </a:prstGeom>
          <a:noFill/>
        </p:spPr>
        <p:txBody>
          <a:bodyPr wrap="none" rtlCol="0">
            <a:spAutoFit/>
          </a:bodyPr>
          <a:lstStyle/>
          <a:p>
            <a:pPr algn="ctr"/>
            <a:r>
              <a:rPr lang="en-US" altLang="id-ID" sz="2000" b="1" dirty="0">
                <a:latin typeface="Raleway" panose="020B0003030101060003" pitchFamily="34" charset="0"/>
              </a:rPr>
              <a:t>Introduction</a:t>
            </a:r>
          </a:p>
        </p:txBody>
      </p:sp>
      <p:sp>
        <p:nvSpPr>
          <p:cNvPr id="36" name="TextBox 35"/>
          <p:cNvSpPr txBox="1"/>
          <p:nvPr/>
        </p:nvSpPr>
        <p:spPr>
          <a:xfrm>
            <a:off x="3490397" y="1835149"/>
            <a:ext cx="1360805" cy="368300"/>
          </a:xfrm>
          <a:prstGeom prst="rect">
            <a:avLst/>
          </a:prstGeom>
          <a:noFill/>
        </p:spPr>
        <p:txBody>
          <a:bodyPr wrap="none" rtlCol="0">
            <a:spAutoFit/>
          </a:bodyPr>
          <a:lstStyle/>
          <a:p>
            <a:pPr algn="ctr"/>
            <a:r>
              <a:rPr lang="id-ID" b="1" dirty="0">
                <a:latin typeface="Raleway" panose="020B0003030101060003" pitchFamily="34" charset="0"/>
              </a:rPr>
              <a:t>Content</a:t>
            </a:r>
          </a:p>
        </p:txBody>
      </p:sp>
      <p:sp>
        <p:nvSpPr>
          <p:cNvPr id="37" name="TextBox 36"/>
          <p:cNvSpPr txBox="1"/>
          <p:nvPr/>
        </p:nvSpPr>
        <p:spPr>
          <a:xfrm>
            <a:off x="5050767" y="4069487"/>
            <a:ext cx="2090420" cy="368300"/>
          </a:xfrm>
          <a:prstGeom prst="rect">
            <a:avLst/>
          </a:prstGeom>
          <a:noFill/>
        </p:spPr>
        <p:txBody>
          <a:bodyPr wrap="none" rtlCol="0">
            <a:spAutoFit/>
          </a:bodyPr>
          <a:lstStyle/>
          <a:p>
            <a:pPr algn="ctr"/>
            <a:r>
              <a:rPr lang="id-ID" b="1" dirty="0">
                <a:latin typeface="Raleway" panose="020B0003030101060003" pitchFamily="34" charset="0"/>
              </a:rPr>
              <a:t>Main Process</a:t>
            </a:r>
          </a:p>
        </p:txBody>
      </p:sp>
      <p:grpSp>
        <p:nvGrpSpPr>
          <p:cNvPr id="53" name="Group 52"/>
          <p:cNvGrpSpPr/>
          <p:nvPr/>
        </p:nvGrpSpPr>
        <p:grpSpPr>
          <a:xfrm>
            <a:off x="7844083" y="3995884"/>
            <a:ext cx="501775" cy="407830"/>
            <a:chOff x="5202238" y="4965701"/>
            <a:chExt cx="720725" cy="585787"/>
          </a:xfrm>
          <a:solidFill>
            <a:schemeClr val="bg1"/>
          </a:solidFill>
        </p:grpSpPr>
        <p:sp>
          <p:nvSpPr>
            <p:cNvPr id="54" name="Freeform 39"/>
            <p:cNvSpPr/>
            <p:nvPr/>
          </p:nvSpPr>
          <p:spPr bwMode="auto">
            <a:xfrm>
              <a:off x="5554663" y="5268913"/>
              <a:ext cx="285750" cy="282575"/>
            </a:xfrm>
            <a:custGeom>
              <a:avLst/>
              <a:gdLst>
                <a:gd name="T0" fmla="*/ 36 w 76"/>
                <a:gd name="T1" fmla="*/ 59 h 75"/>
                <a:gd name="T2" fmla="*/ 36 w 76"/>
                <a:gd name="T3" fmla="*/ 59 h 75"/>
                <a:gd name="T4" fmla="*/ 36 w 76"/>
                <a:gd name="T5" fmla="*/ 60 h 75"/>
                <a:gd name="T6" fmla="*/ 13 w 76"/>
                <a:gd name="T7" fmla="*/ 31 h 75"/>
                <a:gd name="T8" fmla="*/ 25 w 76"/>
                <a:gd name="T9" fmla="*/ 21 h 75"/>
                <a:gd name="T10" fmla="*/ 38 w 76"/>
                <a:gd name="T11" fmla="*/ 38 h 75"/>
                <a:gd name="T12" fmla="*/ 68 w 76"/>
                <a:gd name="T13" fmla="*/ 14 h 75"/>
                <a:gd name="T14" fmla="*/ 38 w 76"/>
                <a:gd name="T15" fmla="*/ 0 h 75"/>
                <a:gd name="T16" fmla="*/ 0 w 76"/>
                <a:gd name="T17" fmla="*/ 38 h 75"/>
                <a:gd name="T18" fmla="*/ 38 w 76"/>
                <a:gd name="T19" fmla="*/ 75 h 75"/>
                <a:gd name="T20" fmla="*/ 76 w 76"/>
                <a:gd name="T21" fmla="*/ 38 h 75"/>
                <a:gd name="T22" fmla="*/ 75 w 76"/>
                <a:gd name="T23" fmla="*/ 28 h 75"/>
                <a:gd name="T24" fmla="*/ 36 w 76"/>
                <a:gd name="T25" fmla="*/ 59 h 7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6" h="75">
                  <a:moveTo>
                    <a:pt x="36" y="59"/>
                  </a:moveTo>
                  <a:cubicBezTo>
                    <a:pt x="36" y="59"/>
                    <a:pt x="36" y="59"/>
                    <a:pt x="36" y="59"/>
                  </a:cubicBezTo>
                  <a:cubicBezTo>
                    <a:pt x="36" y="60"/>
                    <a:pt x="36" y="60"/>
                    <a:pt x="36" y="60"/>
                  </a:cubicBezTo>
                  <a:cubicBezTo>
                    <a:pt x="13" y="31"/>
                    <a:pt x="13" y="31"/>
                    <a:pt x="13" y="31"/>
                  </a:cubicBezTo>
                  <a:cubicBezTo>
                    <a:pt x="25" y="21"/>
                    <a:pt x="25" y="21"/>
                    <a:pt x="25" y="21"/>
                  </a:cubicBezTo>
                  <a:cubicBezTo>
                    <a:pt x="38" y="38"/>
                    <a:pt x="38" y="38"/>
                    <a:pt x="38" y="38"/>
                  </a:cubicBezTo>
                  <a:cubicBezTo>
                    <a:pt x="68" y="14"/>
                    <a:pt x="68" y="14"/>
                    <a:pt x="68" y="14"/>
                  </a:cubicBezTo>
                  <a:cubicBezTo>
                    <a:pt x="61" y="5"/>
                    <a:pt x="50" y="0"/>
                    <a:pt x="38" y="0"/>
                  </a:cubicBezTo>
                  <a:cubicBezTo>
                    <a:pt x="17" y="0"/>
                    <a:pt x="0" y="17"/>
                    <a:pt x="0" y="38"/>
                  </a:cubicBezTo>
                  <a:cubicBezTo>
                    <a:pt x="0" y="58"/>
                    <a:pt x="17" y="75"/>
                    <a:pt x="38" y="75"/>
                  </a:cubicBezTo>
                  <a:cubicBezTo>
                    <a:pt x="59" y="75"/>
                    <a:pt x="76" y="58"/>
                    <a:pt x="76" y="38"/>
                  </a:cubicBezTo>
                  <a:cubicBezTo>
                    <a:pt x="76" y="34"/>
                    <a:pt x="76" y="31"/>
                    <a:pt x="75" y="28"/>
                  </a:cubicBezTo>
                  <a:lnTo>
                    <a:pt x="36" y="59"/>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5" name="Freeform 40"/>
            <p:cNvSpPr/>
            <p:nvPr/>
          </p:nvSpPr>
          <p:spPr bwMode="auto">
            <a:xfrm>
              <a:off x="5202238" y="4965701"/>
              <a:ext cx="720725" cy="454025"/>
            </a:xfrm>
            <a:custGeom>
              <a:avLst/>
              <a:gdLst>
                <a:gd name="T0" fmla="*/ 152 w 192"/>
                <a:gd name="T1" fmla="*/ 40 h 121"/>
                <a:gd name="T2" fmla="*/ 139 w 192"/>
                <a:gd name="T3" fmla="*/ 42 h 121"/>
                <a:gd name="T4" fmla="*/ 139 w 192"/>
                <a:gd name="T5" fmla="*/ 40 h 121"/>
                <a:gd name="T6" fmla="*/ 99 w 192"/>
                <a:gd name="T7" fmla="*/ 0 h 121"/>
                <a:gd name="T8" fmla="*/ 59 w 192"/>
                <a:gd name="T9" fmla="*/ 40 h 121"/>
                <a:gd name="T10" fmla="*/ 59 w 192"/>
                <a:gd name="T11" fmla="*/ 45 h 121"/>
                <a:gd name="T12" fmla="*/ 40 w 192"/>
                <a:gd name="T13" fmla="*/ 40 h 121"/>
                <a:gd name="T14" fmla="*/ 0 w 192"/>
                <a:gd name="T15" fmla="*/ 80 h 121"/>
                <a:gd name="T16" fmla="*/ 40 w 192"/>
                <a:gd name="T17" fmla="*/ 121 h 121"/>
                <a:gd name="T18" fmla="*/ 84 w 192"/>
                <a:gd name="T19" fmla="*/ 121 h 121"/>
                <a:gd name="T20" fmla="*/ 84 w 192"/>
                <a:gd name="T21" fmla="*/ 117 h 121"/>
                <a:gd name="T22" fmla="*/ 131 w 192"/>
                <a:gd name="T23" fmla="*/ 70 h 121"/>
                <a:gd name="T24" fmla="*/ 178 w 192"/>
                <a:gd name="T25" fmla="*/ 111 h 121"/>
                <a:gd name="T26" fmla="*/ 192 w 192"/>
                <a:gd name="T27" fmla="*/ 80 h 121"/>
                <a:gd name="T28" fmla="*/ 152 w 192"/>
                <a:gd name="T29" fmla="*/ 40 h 12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92" h="121">
                  <a:moveTo>
                    <a:pt x="152" y="40"/>
                  </a:moveTo>
                  <a:cubicBezTo>
                    <a:pt x="147" y="40"/>
                    <a:pt x="143" y="41"/>
                    <a:pt x="139" y="42"/>
                  </a:cubicBezTo>
                  <a:cubicBezTo>
                    <a:pt x="139" y="42"/>
                    <a:pt x="139" y="41"/>
                    <a:pt x="139" y="40"/>
                  </a:cubicBezTo>
                  <a:cubicBezTo>
                    <a:pt x="139" y="18"/>
                    <a:pt x="121" y="0"/>
                    <a:pt x="99" y="0"/>
                  </a:cubicBezTo>
                  <a:cubicBezTo>
                    <a:pt x="77" y="0"/>
                    <a:pt x="59" y="18"/>
                    <a:pt x="59" y="40"/>
                  </a:cubicBezTo>
                  <a:cubicBezTo>
                    <a:pt x="59" y="42"/>
                    <a:pt x="59" y="43"/>
                    <a:pt x="59" y="45"/>
                  </a:cubicBezTo>
                  <a:cubicBezTo>
                    <a:pt x="53" y="42"/>
                    <a:pt x="47" y="40"/>
                    <a:pt x="40" y="40"/>
                  </a:cubicBezTo>
                  <a:cubicBezTo>
                    <a:pt x="18" y="40"/>
                    <a:pt x="0" y="58"/>
                    <a:pt x="0" y="80"/>
                  </a:cubicBezTo>
                  <a:cubicBezTo>
                    <a:pt x="0" y="103"/>
                    <a:pt x="18" y="121"/>
                    <a:pt x="40" y="121"/>
                  </a:cubicBezTo>
                  <a:cubicBezTo>
                    <a:pt x="41" y="121"/>
                    <a:pt x="61" y="121"/>
                    <a:pt x="84" y="121"/>
                  </a:cubicBezTo>
                  <a:cubicBezTo>
                    <a:pt x="84" y="119"/>
                    <a:pt x="84" y="118"/>
                    <a:pt x="84" y="117"/>
                  </a:cubicBezTo>
                  <a:cubicBezTo>
                    <a:pt x="84" y="91"/>
                    <a:pt x="105" y="70"/>
                    <a:pt x="131" y="70"/>
                  </a:cubicBezTo>
                  <a:cubicBezTo>
                    <a:pt x="155" y="70"/>
                    <a:pt x="175" y="88"/>
                    <a:pt x="178" y="111"/>
                  </a:cubicBezTo>
                  <a:cubicBezTo>
                    <a:pt x="187" y="104"/>
                    <a:pt x="192" y="93"/>
                    <a:pt x="192" y="80"/>
                  </a:cubicBezTo>
                  <a:cubicBezTo>
                    <a:pt x="192" y="58"/>
                    <a:pt x="174" y="40"/>
                    <a:pt x="152" y="4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56" name="Freeform 25"/>
          <p:cNvSpPr>
            <a:spLocks noEditPoints="1"/>
          </p:cNvSpPr>
          <p:nvPr/>
        </p:nvSpPr>
        <p:spPr bwMode="auto">
          <a:xfrm>
            <a:off x="3895769" y="3654773"/>
            <a:ext cx="539910" cy="364861"/>
          </a:xfrm>
          <a:custGeom>
            <a:avLst/>
            <a:gdLst>
              <a:gd name="T0" fmla="*/ 96 w 120"/>
              <a:gd name="T1" fmla="*/ 32 h 80"/>
              <a:gd name="T2" fmla="*/ 96 w 120"/>
              <a:gd name="T3" fmla="*/ 32 h 80"/>
              <a:gd name="T4" fmla="*/ 96 w 120"/>
              <a:gd name="T5" fmla="*/ 32 h 80"/>
              <a:gd name="T6" fmla="*/ 64 w 120"/>
              <a:gd name="T7" fmla="*/ 0 h 80"/>
              <a:gd name="T8" fmla="*/ 33 w 120"/>
              <a:gd name="T9" fmla="*/ 24 h 80"/>
              <a:gd name="T10" fmla="*/ 28 w 120"/>
              <a:gd name="T11" fmla="*/ 24 h 80"/>
              <a:gd name="T12" fmla="*/ 0 w 120"/>
              <a:gd name="T13" fmla="*/ 52 h 80"/>
              <a:gd name="T14" fmla="*/ 28 w 120"/>
              <a:gd name="T15" fmla="*/ 80 h 80"/>
              <a:gd name="T16" fmla="*/ 96 w 120"/>
              <a:gd name="T17" fmla="*/ 80 h 80"/>
              <a:gd name="T18" fmla="*/ 120 w 120"/>
              <a:gd name="T19" fmla="*/ 56 h 80"/>
              <a:gd name="T20" fmla="*/ 96 w 120"/>
              <a:gd name="T21" fmla="*/ 32 h 80"/>
              <a:gd name="T22" fmla="*/ 96 w 120"/>
              <a:gd name="T23" fmla="*/ 72 h 80"/>
              <a:gd name="T24" fmla="*/ 71 w 120"/>
              <a:gd name="T25" fmla="*/ 72 h 80"/>
              <a:gd name="T26" fmla="*/ 71 w 120"/>
              <a:gd name="T27" fmla="*/ 58 h 80"/>
              <a:gd name="T28" fmla="*/ 80 w 120"/>
              <a:gd name="T29" fmla="*/ 58 h 80"/>
              <a:gd name="T30" fmla="*/ 62 w 120"/>
              <a:gd name="T31" fmla="*/ 36 h 80"/>
              <a:gd name="T32" fmla="*/ 45 w 120"/>
              <a:gd name="T33" fmla="*/ 58 h 80"/>
              <a:gd name="T34" fmla="*/ 54 w 120"/>
              <a:gd name="T35" fmla="*/ 58 h 80"/>
              <a:gd name="T36" fmla="*/ 54 w 120"/>
              <a:gd name="T37" fmla="*/ 72 h 80"/>
              <a:gd name="T38" fmla="*/ 28 w 120"/>
              <a:gd name="T39" fmla="*/ 72 h 80"/>
              <a:gd name="T40" fmla="*/ 8 w 120"/>
              <a:gd name="T41" fmla="*/ 52 h 80"/>
              <a:gd name="T42" fmla="*/ 28 w 120"/>
              <a:gd name="T43" fmla="*/ 32 h 80"/>
              <a:gd name="T44" fmla="*/ 35 w 120"/>
              <a:gd name="T45" fmla="*/ 33 h 80"/>
              <a:gd name="T46" fmla="*/ 38 w 120"/>
              <a:gd name="T47" fmla="*/ 33 h 80"/>
              <a:gd name="T48" fmla="*/ 40 w 120"/>
              <a:gd name="T49" fmla="*/ 30 h 80"/>
              <a:gd name="T50" fmla="*/ 64 w 120"/>
              <a:gd name="T51" fmla="*/ 8 h 80"/>
              <a:gd name="T52" fmla="*/ 88 w 120"/>
              <a:gd name="T53" fmla="*/ 32 h 80"/>
              <a:gd name="T54" fmla="*/ 88 w 120"/>
              <a:gd name="T55" fmla="*/ 36 h 80"/>
              <a:gd name="T56" fmla="*/ 89 w 120"/>
              <a:gd name="T57" fmla="*/ 39 h 80"/>
              <a:gd name="T58" fmla="*/ 93 w 120"/>
              <a:gd name="T59" fmla="*/ 40 h 80"/>
              <a:gd name="T60" fmla="*/ 96 w 120"/>
              <a:gd name="T61" fmla="*/ 40 h 80"/>
              <a:gd name="T62" fmla="*/ 112 w 120"/>
              <a:gd name="T63" fmla="*/ 56 h 80"/>
              <a:gd name="T64" fmla="*/ 96 w 120"/>
              <a:gd name="T65" fmla="*/ 72 h 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0" h="80">
                <a:moveTo>
                  <a:pt x="96" y="32"/>
                </a:moveTo>
                <a:cubicBezTo>
                  <a:pt x="96" y="32"/>
                  <a:pt x="96" y="32"/>
                  <a:pt x="96" y="32"/>
                </a:cubicBezTo>
                <a:cubicBezTo>
                  <a:pt x="96" y="32"/>
                  <a:pt x="96" y="32"/>
                  <a:pt x="96" y="32"/>
                </a:cubicBezTo>
                <a:cubicBezTo>
                  <a:pt x="96" y="14"/>
                  <a:pt x="82" y="0"/>
                  <a:pt x="64" y="0"/>
                </a:cubicBezTo>
                <a:cubicBezTo>
                  <a:pt x="49" y="0"/>
                  <a:pt x="36" y="10"/>
                  <a:pt x="33" y="24"/>
                </a:cubicBezTo>
                <a:cubicBezTo>
                  <a:pt x="31" y="24"/>
                  <a:pt x="30" y="24"/>
                  <a:pt x="28" y="24"/>
                </a:cubicBezTo>
                <a:cubicBezTo>
                  <a:pt x="13" y="24"/>
                  <a:pt x="0" y="37"/>
                  <a:pt x="0" y="52"/>
                </a:cubicBezTo>
                <a:cubicBezTo>
                  <a:pt x="0" y="67"/>
                  <a:pt x="13" y="80"/>
                  <a:pt x="28" y="80"/>
                </a:cubicBezTo>
                <a:cubicBezTo>
                  <a:pt x="96" y="80"/>
                  <a:pt x="96" y="80"/>
                  <a:pt x="96" y="80"/>
                </a:cubicBezTo>
                <a:cubicBezTo>
                  <a:pt x="109" y="80"/>
                  <a:pt x="120" y="69"/>
                  <a:pt x="120" y="56"/>
                </a:cubicBezTo>
                <a:cubicBezTo>
                  <a:pt x="120" y="43"/>
                  <a:pt x="109" y="32"/>
                  <a:pt x="96" y="32"/>
                </a:cubicBezTo>
                <a:close/>
                <a:moveTo>
                  <a:pt x="96" y="72"/>
                </a:moveTo>
                <a:cubicBezTo>
                  <a:pt x="71" y="72"/>
                  <a:pt x="71" y="72"/>
                  <a:pt x="71" y="72"/>
                </a:cubicBezTo>
                <a:cubicBezTo>
                  <a:pt x="71" y="58"/>
                  <a:pt x="71" y="58"/>
                  <a:pt x="71" y="58"/>
                </a:cubicBezTo>
                <a:cubicBezTo>
                  <a:pt x="80" y="58"/>
                  <a:pt x="80" y="58"/>
                  <a:pt x="80" y="58"/>
                </a:cubicBezTo>
                <a:cubicBezTo>
                  <a:pt x="62" y="36"/>
                  <a:pt x="62" y="36"/>
                  <a:pt x="62" y="36"/>
                </a:cubicBezTo>
                <a:cubicBezTo>
                  <a:pt x="45" y="58"/>
                  <a:pt x="45" y="58"/>
                  <a:pt x="45" y="58"/>
                </a:cubicBezTo>
                <a:cubicBezTo>
                  <a:pt x="54" y="58"/>
                  <a:pt x="54" y="58"/>
                  <a:pt x="54" y="58"/>
                </a:cubicBezTo>
                <a:cubicBezTo>
                  <a:pt x="54" y="72"/>
                  <a:pt x="54" y="72"/>
                  <a:pt x="54" y="72"/>
                </a:cubicBezTo>
                <a:cubicBezTo>
                  <a:pt x="28" y="72"/>
                  <a:pt x="28" y="72"/>
                  <a:pt x="28" y="72"/>
                </a:cubicBezTo>
                <a:cubicBezTo>
                  <a:pt x="17" y="72"/>
                  <a:pt x="8" y="63"/>
                  <a:pt x="8" y="52"/>
                </a:cubicBezTo>
                <a:cubicBezTo>
                  <a:pt x="8" y="41"/>
                  <a:pt x="17" y="32"/>
                  <a:pt x="28" y="32"/>
                </a:cubicBezTo>
                <a:cubicBezTo>
                  <a:pt x="30" y="32"/>
                  <a:pt x="32" y="32"/>
                  <a:pt x="35" y="33"/>
                </a:cubicBezTo>
                <a:cubicBezTo>
                  <a:pt x="36" y="34"/>
                  <a:pt x="37" y="34"/>
                  <a:pt x="38" y="33"/>
                </a:cubicBezTo>
                <a:cubicBezTo>
                  <a:pt x="39" y="32"/>
                  <a:pt x="40" y="31"/>
                  <a:pt x="40" y="30"/>
                </a:cubicBezTo>
                <a:cubicBezTo>
                  <a:pt x="41" y="17"/>
                  <a:pt x="51" y="8"/>
                  <a:pt x="64" y="8"/>
                </a:cubicBezTo>
                <a:cubicBezTo>
                  <a:pt x="77" y="8"/>
                  <a:pt x="88" y="19"/>
                  <a:pt x="88" y="32"/>
                </a:cubicBezTo>
                <a:cubicBezTo>
                  <a:pt x="88" y="33"/>
                  <a:pt x="88" y="34"/>
                  <a:pt x="88" y="36"/>
                </a:cubicBezTo>
                <a:cubicBezTo>
                  <a:pt x="87" y="37"/>
                  <a:pt x="88" y="39"/>
                  <a:pt x="89" y="39"/>
                </a:cubicBezTo>
                <a:cubicBezTo>
                  <a:pt x="90" y="40"/>
                  <a:pt x="91" y="41"/>
                  <a:pt x="93" y="40"/>
                </a:cubicBezTo>
                <a:cubicBezTo>
                  <a:pt x="94" y="40"/>
                  <a:pt x="95" y="40"/>
                  <a:pt x="96" y="40"/>
                </a:cubicBezTo>
                <a:cubicBezTo>
                  <a:pt x="105" y="40"/>
                  <a:pt x="112" y="47"/>
                  <a:pt x="112" y="56"/>
                </a:cubicBezTo>
                <a:cubicBezTo>
                  <a:pt x="112" y="65"/>
                  <a:pt x="105" y="72"/>
                  <a:pt x="96" y="72"/>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57" name="Group 56"/>
          <p:cNvGrpSpPr/>
          <p:nvPr/>
        </p:nvGrpSpPr>
        <p:grpSpPr>
          <a:xfrm>
            <a:off x="2580588" y="3525775"/>
            <a:ext cx="558788" cy="382908"/>
            <a:chOff x="9734551" y="1985963"/>
            <a:chExt cx="484188" cy="331788"/>
          </a:xfrm>
          <a:solidFill>
            <a:schemeClr val="bg1"/>
          </a:solidFill>
        </p:grpSpPr>
        <p:sp>
          <p:nvSpPr>
            <p:cNvPr id="58" name="Freeform 12"/>
            <p:cNvSpPr>
              <a:spLocks noEditPoints="1"/>
            </p:cNvSpPr>
            <p:nvPr/>
          </p:nvSpPr>
          <p:spPr bwMode="auto">
            <a:xfrm>
              <a:off x="9734551" y="1985963"/>
              <a:ext cx="484188" cy="211138"/>
            </a:xfrm>
            <a:custGeom>
              <a:avLst/>
              <a:gdLst>
                <a:gd name="T0" fmla="*/ 65 w 129"/>
                <a:gd name="T1" fmla="*/ 8 h 56"/>
                <a:gd name="T2" fmla="*/ 121 w 129"/>
                <a:gd name="T3" fmla="*/ 30 h 56"/>
                <a:gd name="T4" fmla="*/ 65 w 129"/>
                <a:gd name="T5" fmla="*/ 48 h 56"/>
                <a:gd name="T6" fmla="*/ 9 w 129"/>
                <a:gd name="T7" fmla="*/ 30 h 56"/>
                <a:gd name="T8" fmla="*/ 65 w 129"/>
                <a:gd name="T9" fmla="*/ 8 h 56"/>
                <a:gd name="T10" fmla="*/ 65 w 129"/>
                <a:gd name="T11" fmla="*/ 0 h 56"/>
                <a:gd name="T12" fmla="*/ 62 w 129"/>
                <a:gd name="T13" fmla="*/ 0 h 56"/>
                <a:gd name="T14" fmla="*/ 6 w 129"/>
                <a:gd name="T15" fmla="*/ 22 h 56"/>
                <a:gd name="T16" fmla="*/ 1 w 129"/>
                <a:gd name="T17" fmla="*/ 30 h 56"/>
                <a:gd name="T18" fmla="*/ 6 w 129"/>
                <a:gd name="T19" fmla="*/ 38 h 56"/>
                <a:gd name="T20" fmla="*/ 62 w 129"/>
                <a:gd name="T21" fmla="*/ 56 h 56"/>
                <a:gd name="T22" fmla="*/ 65 w 129"/>
                <a:gd name="T23" fmla="*/ 56 h 56"/>
                <a:gd name="T24" fmla="*/ 67 w 129"/>
                <a:gd name="T25" fmla="*/ 56 h 56"/>
                <a:gd name="T26" fmla="*/ 123 w 129"/>
                <a:gd name="T27" fmla="*/ 38 h 56"/>
                <a:gd name="T28" fmla="*/ 129 w 129"/>
                <a:gd name="T29" fmla="*/ 30 h 56"/>
                <a:gd name="T30" fmla="*/ 123 w 129"/>
                <a:gd name="T31" fmla="*/ 22 h 56"/>
                <a:gd name="T32" fmla="*/ 67 w 129"/>
                <a:gd name="T33" fmla="*/ 0 h 56"/>
                <a:gd name="T34" fmla="*/ 65 w 129"/>
                <a:gd name="T35" fmla="*/ 0 h 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129" h="56">
                  <a:moveTo>
                    <a:pt x="65" y="8"/>
                  </a:moveTo>
                  <a:cubicBezTo>
                    <a:pt x="121" y="30"/>
                    <a:pt x="121" y="30"/>
                    <a:pt x="121" y="30"/>
                  </a:cubicBezTo>
                  <a:cubicBezTo>
                    <a:pt x="65" y="48"/>
                    <a:pt x="65" y="48"/>
                    <a:pt x="65" y="48"/>
                  </a:cubicBezTo>
                  <a:cubicBezTo>
                    <a:pt x="9" y="30"/>
                    <a:pt x="9" y="30"/>
                    <a:pt x="9" y="30"/>
                  </a:cubicBezTo>
                  <a:cubicBezTo>
                    <a:pt x="65" y="8"/>
                    <a:pt x="65" y="8"/>
                    <a:pt x="65" y="8"/>
                  </a:cubicBezTo>
                  <a:moveTo>
                    <a:pt x="65" y="0"/>
                  </a:moveTo>
                  <a:cubicBezTo>
                    <a:pt x="64" y="0"/>
                    <a:pt x="63" y="0"/>
                    <a:pt x="62" y="0"/>
                  </a:cubicBezTo>
                  <a:cubicBezTo>
                    <a:pt x="6" y="22"/>
                    <a:pt x="6" y="22"/>
                    <a:pt x="6" y="22"/>
                  </a:cubicBezTo>
                  <a:cubicBezTo>
                    <a:pt x="2" y="24"/>
                    <a:pt x="0" y="27"/>
                    <a:pt x="1" y="30"/>
                  </a:cubicBezTo>
                  <a:cubicBezTo>
                    <a:pt x="1" y="34"/>
                    <a:pt x="3" y="36"/>
                    <a:pt x="6" y="38"/>
                  </a:cubicBezTo>
                  <a:cubicBezTo>
                    <a:pt x="62" y="56"/>
                    <a:pt x="62" y="56"/>
                    <a:pt x="62" y="56"/>
                  </a:cubicBezTo>
                  <a:cubicBezTo>
                    <a:pt x="63" y="56"/>
                    <a:pt x="64" y="56"/>
                    <a:pt x="65" y="56"/>
                  </a:cubicBezTo>
                  <a:cubicBezTo>
                    <a:pt x="65" y="56"/>
                    <a:pt x="66" y="56"/>
                    <a:pt x="67" y="56"/>
                  </a:cubicBezTo>
                  <a:cubicBezTo>
                    <a:pt x="123" y="38"/>
                    <a:pt x="123" y="38"/>
                    <a:pt x="123" y="38"/>
                  </a:cubicBezTo>
                  <a:cubicBezTo>
                    <a:pt x="126" y="36"/>
                    <a:pt x="128" y="34"/>
                    <a:pt x="129" y="30"/>
                  </a:cubicBezTo>
                  <a:cubicBezTo>
                    <a:pt x="129" y="27"/>
                    <a:pt x="127" y="24"/>
                    <a:pt x="123" y="22"/>
                  </a:cubicBezTo>
                  <a:cubicBezTo>
                    <a:pt x="67" y="0"/>
                    <a:pt x="67" y="0"/>
                    <a:pt x="67" y="0"/>
                  </a:cubicBezTo>
                  <a:cubicBezTo>
                    <a:pt x="67" y="0"/>
                    <a:pt x="66" y="0"/>
                    <a:pt x="6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9" name="Freeform 13"/>
            <p:cNvSpPr/>
            <p:nvPr/>
          </p:nvSpPr>
          <p:spPr bwMode="auto">
            <a:xfrm>
              <a:off x="9734551" y="2147888"/>
              <a:ext cx="484188" cy="109538"/>
            </a:xfrm>
            <a:custGeom>
              <a:avLst/>
              <a:gdLst>
                <a:gd name="T0" fmla="*/ 65 w 129"/>
                <a:gd name="T1" fmla="*/ 29 h 29"/>
                <a:gd name="T2" fmla="*/ 63 w 129"/>
                <a:gd name="T3" fmla="*/ 29 h 29"/>
                <a:gd name="T4" fmla="*/ 3 w 129"/>
                <a:gd name="T5" fmla="*/ 9 h 29"/>
                <a:gd name="T6" fmla="*/ 1 w 129"/>
                <a:gd name="T7" fmla="*/ 4 h 29"/>
                <a:gd name="T8" fmla="*/ 6 w 129"/>
                <a:gd name="T9" fmla="*/ 1 h 29"/>
                <a:gd name="T10" fmla="*/ 65 w 129"/>
                <a:gd name="T11" fmla="*/ 21 h 29"/>
                <a:gd name="T12" fmla="*/ 123 w 129"/>
                <a:gd name="T13" fmla="*/ 1 h 29"/>
                <a:gd name="T14" fmla="*/ 128 w 129"/>
                <a:gd name="T15" fmla="*/ 4 h 29"/>
                <a:gd name="T16" fmla="*/ 126 w 129"/>
                <a:gd name="T17" fmla="*/ 9 h 29"/>
                <a:gd name="T18" fmla="*/ 66 w 129"/>
                <a:gd name="T19" fmla="*/ 29 h 29"/>
                <a:gd name="T20" fmla="*/ 65 w 129"/>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9">
                  <a:moveTo>
                    <a:pt x="65" y="29"/>
                  </a:moveTo>
                  <a:cubicBezTo>
                    <a:pt x="64" y="29"/>
                    <a:pt x="64" y="29"/>
                    <a:pt x="63" y="29"/>
                  </a:cubicBezTo>
                  <a:cubicBezTo>
                    <a:pt x="3" y="9"/>
                    <a:pt x="3" y="9"/>
                    <a:pt x="3" y="9"/>
                  </a:cubicBezTo>
                  <a:cubicBezTo>
                    <a:pt x="1" y="8"/>
                    <a:pt x="0" y="6"/>
                    <a:pt x="1" y="4"/>
                  </a:cubicBezTo>
                  <a:cubicBezTo>
                    <a:pt x="1" y="2"/>
                    <a:pt x="4" y="0"/>
                    <a:pt x="6" y="1"/>
                  </a:cubicBezTo>
                  <a:cubicBezTo>
                    <a:pt x="65" y="21"/>
                    <a:pt x="65" y="21"/>
                    <a:pt x="65" y="21"/>
                  </a:cubicBezTo>
                  <a:cubicBezTo>
                    <a:pt x="123" y="1"/>
                    <a:pt x="123" y="1"/>
                    <a:pt x="123" y="1"/>
                  </a:cubicBezTo>
                  <a:cubicBezTo>
                    <a:pt x="125" y="0"/>
                    <a:pt x="128" y="2"/>
                    <a:pt x="128" y="4"/>
                  </a:cubicBezTo>
                  <a:cubicBezTo>
                    <a:pt x="129" y="6"/>
                    <a:pt x="128" y="8"/>
                    <a:pt x="126" y="9"/>
                  </a:cubicBezTo>
                  <a:cubicBezTo>
                    <a:pt x="66" y="29"/>
                    <a:pt x="66" y="29"/>
                    <a:pt x="66" y="29"/>
                  </a:cubicBezTo>
                  <a:cubicBezTo>
                    <a:pt x="65" y="29"/>
                    <a:pt x="65" y="29"/>
                    <a:pt x="6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0" name="Freeform 14"/>
            <p:cNvSpPr/>
            <p:nvPr/>
          </p:nvSpPr>
          <p:spPr bwMode="auto">
            <a:xfrm>
              <a:off x="9734551" y="2208213"/>
              <a:ext cx="484188" cy="109538"/>
            </a:xfrm>
            <a:custGeom>
              <a:avLst/>
              <a:gdLst>
                <a:gd name="T0" fmla="*/ 65 w 129"/>
                <a:gd name="T1" fmla="*/ 29 h 29"/>
                <a:gd name="T2" fmla="*/ 63 w 129"/>
                <a:gd name="T3" fmla="*/ 29 h 29"/>
                <a:gd name="T4" fmla="*/ 3 w 129"/>
                <a:gd name="T5" fmla="*/ 9 h 29"/>
                <a:gd name="T6" fmla="*/ 1 w 129"/>
                <a:gd name="T7" fmla="*/ 4 h 29"/>
                <a:gd name="T8" fmla="*/ 6 w 129"/>
                <a:gd name="T9" fmla="*/ 1 h 29"/>
                <a:gd name="T10" fmla="*/ 65 w 129"/>
                <a:gd name="T11" fmla="*/ 21 h 29"/>
                <a:gd name="T12" fmla="*/ 123 w 129"/>
                <a:gd name="T13" fmla="*/ 1 h 29"/>
                <a:gd name="T14" fmla="*/ 128 w 129"/>
                <a:gd name="T15" fmla="*/ 4 h 29"/>
                <a:gd name="T16" fmla="*/ 126 w 129"/>
                <a:gd name="T17" fmla="*/ 9 h 29"/>
                <a:gd name="T18" fmla="*/ 66 w 129"/>
                <a:gd name="T19" fmla="*/ 29 h 29"/>
                <a:gd name="T20" fmla="*/ 65 w 129"/>
                <a:gd name="T21" fmla="*/ 29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29" h="29">
                  <a:moveTo>
                    <a:pt x="65" y="29"/>
                  </a:moveTo>
                  <a:cubicBezTo>
                    <a:pt x="64" y="29"/>
                    <a:pt x="64" y="29"/>
                    <a:pt x="63" y="29"/>
                  </a:cubicBezTo>
                  <a:cubicBezTo>
                    <a:pt x="3" y="9"/>
                    <a:pt x="3" y="9"/>
                    <a:pt x="3" y="9"/>
                  </a:cubicBezTo>
                  <a:cubicBezTo>
                    <a:pt x="1" y="8"/>
                    <a:pt x="0" y="6"/>
                    <a:pt x="1" y="4"/>
                  </a:cubicBezTo>
                  <a:cubicBezTo>
                    <a:pt x="1" y="2"/>
                    <a:pt x="4" y="0"/>
                    <a:pt x="6" y="1"/>
                  </a:cubicBezTo>
                  <a:cubicBezTo>
                    <a:pt x="65" y="21"/>
                    <a:pt x="65" y="21"/>
                    <a:pt x="65" y="21"/>
                  </a:cubicBezTo>
                  <a:cubicBezTo>
                    <a:pt x="123" y="1"/>
                    <a:pt x="123" y="1"/>
                    <a:pt x="123" y="1"/>
                  </a:cubicBezTo>
                  <a:cubicBezTo>
                    <a:pt x="125" y="0"/>
                    <a:pt x="128" y="2"/>
                    <a:pt x="128" y="4"/>
                  </a:cubicBezTo>
                  <a:cubicBezTo>
                    <a:pt x="129" y="6"/>
                    <a:pt x="128" y="8"/>
                    <a:pt x="126" y="9"/>
                  </a:cubicBezTo>
                  <a:cubicBezTo>
                    <a:pt x="66" y="29"/>
                    <a:pt x="66" y="29"/>
                    <a:pt x="66" y="29"/>
                  </a:cubicBezTo>
                  <a:cubicBezTo>
                    <a:pt x="65" y="29"/>
                    <a:pt x="65" y="29"/>
                    <a:pt x="65" y="2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67" name="Group 66"/>
          <p:cNvGrpSpPr/>
          <p:nvPr/>
        </p:nvGrpSpPr>
        <p:grpSpPr>
          <a:xfrm>
            <a:off x="9190672" y="3971434"/>
            <a:ext cx="476686" cy="416707"/>
            <a:chOff x="8863013" y="4030663"/>
            <a:chExt cx="239713" cy="209551"/>
          </a:xfrm>
          <a:solidFill>
            <a:schemeClr val="bg1"/>
          </a:solidFill>
        </p:grpSpPr>
        <p:sp>
          <p:nvSpPr>
            <p:cNvPr id="68" name="Freeform 175"/>
            <p:cNvSpPr/>
            <p:nvPr/>
          </p:nvSpPr>
          <p:spPr bwMode="auto">
            <a:xfrm>
              <a:off x="8937626" y="4105276"/>
              <a:ext cx="90488" cy="134938"/>
            </a:xfrm>
            <a:custGeom>
              <a:avLst/>
              <a:gdLst>
                <a:gd name="T0" fmla="*/ 38 w 57"/>
                <a:gd name="T1" fmla="*/ 0 h 85"/>
                <a:gd name="T2" fmla="*/ 19 w 57"/>
                <a:gd name="T3" fmla="*/ 0 h 85"/>
                <a:gd name="T4" fmla="*/ 19 w 57"/>
                <a:gd name="T5" fmla="*/ 47 h 85"/>
                <a:gd name="T6" fmla="*/ 0 w 57"/>
                <a:gd name="T7" fmla="*/ 47 h 85"/>
                <a:gd name="T8" fmla="*/ 28 w 57"/>
                <a:gd name="T9" fmla="*/ 85 h 85"/>
                <a:gd name="T10" fmla="*/ 57 w 57"/>
                <a:gd name="T11" fmla="*/ 47 h 85"/>
                <a:gd name="T12" fmla="*/ 38 w 57"/>
                <a:gd name="T13" fmla="*/ 47 h 85"/>
                <a:gd name="T14" fmla="*/ 38 w 57"/>
                <a:gd name="T15" fmla="*/ 0 h 85"/>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 h="85">
                  <a:moveTo>
                    <a:pt x="38" y="0"/>
                  </a:moveTo>
                  <a:lnTo>
                    <a:pt x="19" y="0"/>
                  </a:lnTo>
                  <a:lnTo>
                    <a:pt x="19" y="47"/>
                  </a:lnTo>
                  <a:lnTo>
                    <a:pt x="0" y="47"/>
                  </a:lnTo>
                  <a:lnTo>
                    <a:pt x="28" y="85"/>
                  </a:lnTo>
                  <a:lnTo>
                    <a:pt x="57" y="47"/>
                  </a:lnTo>
                  <a:lnTo>
                    <a:pt x="38" y="47"/>
                  </a:lnTo>
                  <a:lnTo>
                    <a:pt x="38"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9" name="Freeform 176"/>
            <p:cNvSpPr/>
            <p:nvPr/>
          </p:nvSpPr>
          <p:spPr bwMode="auto">
            <a:xfrm>
              <a:off x="8863013" y="4030663"/>
              <a:ext cx="239713" cy="179388"/>
            </a:xfrm>
            <a:custGeom>
              <a:avLst/>
              <a:gdLst>
                <a:gd name="T0" fmla="*/ 56 w 64"/>
                <a:gd name="T1" fmla="*/ 18 h 48"/>
                <a:gd name="T2" fmla="*/ 56 w 64"/>
                <a:gd name="T3" fmla="*/ 18 h 48"/>
                <a:gd name="T4" fmla="*/ 38 w 64"/>
                <a:gd name="T5" fmla="*/ 0 h 48"/>
                <a:gd name="T6" fmla="*/ 22 w 64"/>
                <a:gd name="T7" fmla="*/ 9 h 48"/>
                <a:gd name="T8" fmla="*/ 18 w 64"/>
                <a:gd name="T9" fmla="*/ 8 h 48"/>
                <a:gd name="T10" fmla="*/ 8 w 64"/>
                <a:gd name="T11" fmla="*/ 18 h 48"/>
                <a:gd name="T12" fmla="*/ 8 w 64"/>
                <a:gd name="T13" fmla="*/ 18 h 48"/>
                <a:gd name="T14" fmla="*/ 0 w 64"/>
                <a:gd name="T15" fmla="*/ 32 h 48"/>
                <a:gd name="T16" fmla="*/ 16 w 64"/>
                <a:gd name="T17" fmla="*/ 48 h 48"/>
                <a:gd name="T18" fmla="*/ 16 w 64"/>
                <a:gd name="T19" fmla="*/ 44 h 48"/>
                <a:gd name="T20" fmla="*/ 4 w 64"/>
                <a:gd name="T21" fmla="*/ 32 h 48"/>
                <a:gd name="T22" fmla="*/ 10 w 64"/>
                <a:gd name="T23" fmla="*/ 22 h 48"/>
                <a:gd name="T24" fmla="*/ 12 w 64"/>
                <a:gd name="T25" fmla="*/ 21 h 48"/>
                <a:gd name="T26" fmla="*/ 12 w 64"/>
                <a:gd name="T27" fmla="*/ 18 h 48"/>
                <a:gd name="T28" fmla="*/ 12 w 64"/>
                <a:gd name="T29" fmla="*/ 18 h 48"/>
                <a:gd name="T30" fmla="*/ 18 w 64"/>
                <a:gd name="T31" fmla="*/ 12 h 48"/>
                <a:gd name="T32" fmla="*/ 21 w 64"/>
                <a:gd name="T33" fmla="*/ 13 h 48"/>
                <a:gd name="T34" fmla="*/ 24 w 64"/>
                <a:gd name="T35" fmla="*/ 14 h 48"/>
                <a:gd name="T36" fmla="*/ 26 w 64"/>
                <a:gd name="T37" fmla="*/ 11 h 48"/>
                <a:gd name="T38" fmla="*/ 38 w 64"/>
                <a:gd name="T39" fmla="*/ 4 h 48"/>
                <a:gd name="T40" fmla="*/ 52 w 64"/>
                <a:gd name="T41" fmla="*/ 18 h 48"/>
                <a:gd name="T42" fmla="*/ 52 w 64"/>
                <a:gd name="T43" fmla="*/ 18 h 48"/>
                <a:gd name="T44" fmla="*/ 52 w 64"/>
                <a:gd name="T45" fmla="*/ 21 h 48"/>
                <a:gd name="T46" fmla="*/ 54 w 64"/>
                <a:gd name="T47" fmla="*/ 22 h 48"/>
                <a:gd name="T48" fmla="*/ 60 w 64"/>
                <a:gd name="T49" fmla="*/ 32 h 48"/>
                <a:gd name="T50" fmla="*/ 48 w 64"/>
                <a:gd name="T51" fmla="*/ 44 h 48"/>
                <a:gd name="T52" fmla="*/ 48 w 64"/>
                <a:gd name="T53" fmla="*/ 48 h 48"/>
                <a:gd name="T54" fmla="*/ 64 w 64"/>
                <a:gd name="T55" fmla="*/ 32 h 48"/>
                <a:gd name="T56" fmla="*/ 56 w 64"/>
                <a:gd name="T57" fmla="*/ 18 h 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64" h="48">
                  <a:moveTo>
                    <a:pt x="56" y="18"/>
                  </a:moveTo>
                  <a:cubicBezTo>
                    <a:pt x="56" y="18"/>
                    <a:pt x="56" y="18"/>
                    <a:pt x="56" y="18"/>
                  </a:cubicBezTo>
                  <a:cubicBezTo>
                    <a:pt x="56" y="8"/>
                    <a:pt x="48" y="0"/>
                    <a:pt x="38" y="0"/>
                  </a:cubicBezTo>
                  <a:cubicBezTo>
                    <a:pt x="31" y="0"/>
                    <a:pt x="26" y="4"/>
                    <a:pt x="22" y="9"/>
                  </a:cubicBezTo>
                  <a:cubicBezTo>
                    <a:pt x="21" y="8"/>
                    <a:pt x="20" y="8"/>
                    <a:pt x="18" y="8"/>
                  </a:cubicBezTo>
                  <a:cubicBezTo>
                    <a:pt x="12" y="8"/>
                    <a:pt x="8" y="12"/>
                    <a:pt x="8" y="18"/>
                  </a:cubicBezTo>
                  <a:cubicBezTo>
                    <a:pt x="8" y="18"/>
                    <a:pt x="8" y="18"/>
                    <a:pt x="8" y="18"/>
                  </a:cubicBezTo>
                  <a:cubicBezTo>
                    <a:pt x="3" y="21"/>
                    <a:pt x="0" y="26"/>
                    <a:pt x="0" y="32"/>
                  </a:cubicBezTo>
                  <a:cubicBezTo>
                    <a:pt x="0" y="41"/>
                    <a:pt x="7" y="48"/>
                    <a:pt x="16" y="48"/>
                  </a:cubicBezTo>
                  <a:cubicBezTo>
                    <a:pt x="16" y="44"/>
                    <a:pt x="16" y="44"/>
                    <a:pt x="16" y="44"/>
                  </a:cubicBezTo>
                  <a:cubicBezTo>
                    <a:pt x="9" y="44"/>
                    <a:pt x="4" y="39"/>
                    <a:pt x="4" y="32"/>
                  </a:cubicBezTo>
                  <a:cubicBezTo>
                    <a:pt x="4" y="28"/>
                    <a:pt x="6" y="24"/>
                    <a:pt x="10" y="22"/>
                  </a:cubicBezTo>
                  <a:cubicBezTo>
                    <a:pt x="12" y="21"/>
                    <a:pt x="12" y="21"/>
                    <a:pt x="12" y="21"/>
                  </a:cubicBezTo>
                  <a:cubicBezTo>
                    <a:pt x="12" y="18"/>
                    <a:pt x="12" y="18"/>
                    <a:pt x="12" y="18"/>
                  </a:cubicBezTo>
                  <a:cubicBezTo>
                    <a:pt x="12" y="18"/>
                    <a:pt x="12" y="18"/>
                    <a:pt x="12" y="18"/>
                  </a:cubicBezTo>
                  <a:cubicBezTo>
                    <a:pt x="12" y="15"/>
                    <a:pt x="15" y="12"/>
                    <a:pt x="18" y="12"/>
                  </a:cubicBezTo>
                  <a:cubicBezTo>
                    <a:pt x="19" y="12"/>
                    <a:pt x="20" y="12"/>
                    <a:pt x="21" y="13"/>
                  </a:cubicBezTo>
                  <a:cubicBezTo>
                    <a:pt x="24" y="14"/>
                    <a:pt x="24" y="14"/>
                    <a:pt x="24" y="14"/>
                  </a:cubicBezTo>
                  <a:cubicBezTo>
                    <a:pt x="26" y="11"/>
                    <a:pt x="26" y="11"/>
                    <a:pt x="26" y="11"/>
                  </a:cubicBezTo>
                  <a:cubicBezTo>
                    <a:pt x="28" y="7"/>
                    <a:pt x="33" y="4"/>
                    <a:pt x="38" y="4"/>
                  </a:cubicBezTo>
                  <a:cubicBezTo>
                    <a:pt x="46" y="4"/>
                    <a:pt x="52" y="10"/>
                    <a:pt x="52" y="18"/>
                  </a:cubicBezTo>
                  <a:cubicBezTo>
                    <a:pt x="52" y="18"/>
                    <a:pt x="52" y="18"/>
                    <a:pt x="52" y="18"/>
                  </a:cubicBezTo>
                  <a:cubicBezTo>
                    <a:pt x="52" y="21"/>
                    <a:pt x="52" y="21"/>
                    <a:pt x="52" y="21"/>
                  </a:cubicBezTo>
                  <a:cubicBezTo>
                    <a:pt x="54" y="22"/>
                    <a:pt x="54" y="22"/>
                    <a:pt x="54" y="22"/>
                  </a:cubicBezTo>
                  <a:cubicBezTo>
                    <a:pt x="58" y="24"/>
                    <a:pt x="60" y="28"/>
                    <a:pt x="60" y="32"/>
                  </a:cubicBezTo>
                  <a:cubicBezTo>
                    <a:pt x="60" y="39"/>
                    <a:pt x="55" y="44"/>
                    <a:pt x="48" y="44"/>
                  </a:cubicBezTo>
                  <a:cubicBezTo>
                    <a:pt x="48" y="48"/>
                    <a:pt x="48" y="48"/>
                    <a:pt x="48" y="48"/>
                  </a:cubicBezTo>
                  <a:cubicBezTo>
                    <a:pt x="57" y="48"/>
                    <a:pt x="64" y="41"/>
                    <a:pt x="64" y="32"/>
                  </a:cubicBezTo>
                  <a:cubicBezTo>
                    <a:pt x="64" y="26"/>
                    <a:pt x="61" y="21"/>
                    <a:pt x="56"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grpId="0" nodeType="after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p:cTn id="7" dur="500" fill="hold"/>
                                        <p:tgtEl>
                                          <p:spTgt spid="23"/>
                                        </p:tgtEl>
                                        <p:attrNameLst>
                                          <p:attrName>ppt_w</p:attrName>
                                        </p:attrNameLst>
                                      </p:cBhvr>
                                      <p:tavLst>
                                        <p:tav tm="0">
                                          <p:val>
                                            <p:fltVal val="0"/>
                                          </p:val>
                                        </p:tav>
                                        <p:tav tm="100000">
                                          <p:val>
                                            <p:strVal val="#ppt_w"/>
                                          </p:val>
                                        </p:tav>
                                      </p:tavLst>
                                    </p:anim>
                                    <p:anim calcmode="lin" valueType="num">
                                      <p:cBhvr>
                                        <p:cTn id="8" dur="500" fill="hold"/>
                                        <p:tgtEl>
                                          <p:spTgt spid="23"/>
                                        </p:tgtEl>
                                        <p:attrNameLst>
                                          <p:attrName>ppt_h</p:attrName>
                                        </p:attrNameLst>
                                      </p:cBhvr>
                                      <p:tavLst>
                                        <p:tav tm="0">
                                          <p:val>
                                            <p:fltVal val="0"/>
                                          </p:val>
                                        </p:tav>
                                        <p:tav tm="100000">
                                          <p:val>
                                            <p:strVal val="#ppt_h"/>
                                          </p:val>
                                        </p:tav>
                                      </p:tavLst>
                                    </p:anim>
                                    <p:animEffect transition="in" filter="fade">
                                      <p:cBhvr>
                                        <p:cTn id="9" dur="500"/>
                                        <p:tgtEl>
                                          <p:spTgt spid="23"/>
                                        </p:tgtEl>
                                      </p:cBhvr>
                                    </p:animEffect>
                                  </p:childTnLst>
                                </p:cTn>
                              </p:par>
                            </p:childTnLst>
                          </p:cTn>
                        </p:par>
                        <p:par>
                          <p:cTn id="10" fill="hold">
                            <p:stCondLst>
                              <p:cond delay="500"/>
                            </p:stCondLst>
                            <p:childTnLst>
                              <p:par>
                                <p:cTn id="11" presetID="22" presetClass="entr" presetSubtype="1" fill="hold" grpId="0" nodeType="afterEffect">
                                  <p:stCondLst>
                                    <p:cond delay="0"/>
                                  </p:stCondLst>
                                  <p:childTnLst>
                                    <p:set>
                                      <p:cBhvr>
                                        <p:cTn id="12" dur="1" fill="hold">
                                          <p:stCondLst>
                                            <p:cond delay="0"/>
                                          </p:stCondLst>
                                        </p:cTn>
                                        <p:tgtEl>
                                          <p:spTgt spid="8"/>
                                        </p:tgtEl>
                                        <p:attrNameLst>
                                          <p:attrName>style.visibility</p:attrName>
                                        </p:attrNameLst>
                                      </p:cBhvr>
                                      <p:to>
                                        <p:strVal val="visible"/>
                                      </p:to>
                                    </p:set>
                                    <p:animEffect transition="in" filter="wipe(up)">
                                      <p:cBhvr>
                                        <p:cTn id="13" dur="500"/>
                                        <p:tgtEl>
                                          <p:spTgt spid="8"/>
                                        </p:tgtEl>
                                      </p:cBhvr>
                                    </p:animEffect>
                                  </p:childTnLst>
                                </p:cTn>
                              </p:par>
                            </p:childTnLst>
                          </p:cTn>
                        </p:par>
                        <p:par>
                          <p:cTn id="14" fill="hold">
                            <p:stCondLst>
                              <p:cond delay="1000"/>
                            </p:stCondLst>
                            <p:childTnLst>
                              <p:par>
                                <p:cTn id="15" presetID="53" presetClass="entr" presetSubtype="16" fill="hold" grpId="0" nodeType="afterEffect">
                                  <p:stCondLst>
                                    <p:cond delay="0"/>
                                  </p:stCondLst>
                                  <p:childTnLst>
                                    <p:set>
                                      <p:cBhvr>
                                        <p:cTn id="16" dur="1" fill="hold">
                                          <p:stCondLst>
                                            <p:cond delay="0"/>
                                          </p:stCondLst>
                                        </p:cTn>
                                        <p:tgtEl>
                                          <p:spTgt spid="26"/>
                                        </p:tgtEl>
                                        <p:attrNameLst>
                                          <p:attrName>style.visibility</p:attrName>
                                        </p:attrNameLst>
                                      </p:cBhvr>
                                      <p:to>
                                        <p:strVal val="visible"/>
                                      </p:to>
                                    </p:set>
                                    <p:anim calcmode="lin" valueType="num">
                                      <p:cBhvr>
                                        <p:cTn id="17" dur="500" fill="hold"/>
                                        <p:tgtEl>
                                          <p:spTgt spid="26"/>
                                        </p:tgtEl>
                                        <p:attrNameLst>
                                          <p:attrName>ppt_w</p:attrName>
                                        </p:attrNameLst>
                                      </p:cBhvr>
                                      <p:tavLst>
                                        <p:tav tm="0">
                                          <p:val>
                                            <p:fltVal val="0"/>
                                          </p:val>
                                        </p:tav>
                                        <p:tav tm="100000">
                                          <p:val>
                                            <p:strVal val="#ppt_w"/>
                                          </p:val>
                                        </p:tav>
                                      </p:tavLst>
                                    </p:anim>
                                    <p:anim calcmode="lin" valueType="num">
                                      <p:cBhvr>
                                        <p:cTn id="18" dur="500" fill="hold"/>
                                        <p:tgtEl>
                                          <p:spTgt spid="26"/>
                                        </p:tgtEl>
                                        <p:attrNameLst>
                                          <p:attrName>ppt_h</p:attrName>
                                        </p:attrNameLst>
                                      </p:cBhvr>
                                      <p:tavLst>
                                        <p:tav tm="0">
                                          <p:val>
                                            <p:fltVal val="0"/>
                                          </p:val>
                                        </p:tav>
                                        <p:tav tm="100000">
                                          <p:val>
                                            <p:strVal val="#ppt_h"/>
                                          </p:val>
                                        </p:tav>
                                      </p:tavLst>
                                    </p:anim>
                                    <p:animEffect transition="in" filter="fade">
                                      <p:cBhvr>
                                        <p:cTn id="19" dur="500"/>
                                        <p:tgtEl>
                                          <p:spTgt spid="26"/>
                                        </p:tgtEl>
                                      </p:cBhvr>
                                    </p:animEffect>
                                  </p:childTnLst>
                                </p:cTn>
                              </p:par>
                              <p:par>
                                <p:cTn id="20" presetID="53" presetClass="entr" presetSubtype="16" fill="hold" nodeType="withEffect">
                                  <p:stCondLst>
                                    <p:cond delay="0"/>
                                  </p:stCondLst>
                                  <p:childTnLst>
                                    <p:set>
                                      <p:cBhvr>
                                        <p:cTn id="21" dur="1" fill="hold">
                                          <p:stCondLst>
                                            <p:cond delay="0"/>
                                          </p:stCondLst>
                                        </p:cTn>
                                        <p:tgtEl>
                                          <p:spTgt spid="57"/>
                                        </p:tgtEl>
                                        <p:attrNameLst>
                                          <p:attrName>style.visibility</p:attrName>
                                        </p:attrNameLst>
                                      </p:cBhvr>
                                      <p:to>
                                        <p:strVal val="visible"/>
                                      </p:to>
                                    </p:set>
                                    <p:anim calcmode="lin" valueType="num">
                                      <p:cBhvr>
                                        <p:cTn id="22" dur="500" fill="hold"/>
                                        <p:tgtEl>
                                          <p:spTgt spid="57"/>
                                        </p:tgtEl>
                                        <p:attrNameLst>
                                          <p:attrName>ppt_w</p:attrName>
                                        </p:attrNameLst>
                                      </p:cBhvr>
                                      <p:tavLst>
                                        <p:tav tm="0">
                                          <p:val>
                                            <p:fltVal val="0"/>
                                          </p:val>
                                        </p:tav>
                                        <p:tav tm="100000">
                                          <p:val>
                                            <p:strVal val="#ppt_w"/>
                                          </p:val>
                                        </p:tav>
                                      </p:tavLst>
                                    </p:anim>
                                    <p:anim calcmode="lin" valueType="num">
                                      <p:cBhvr>
                                        <p:cTn id="23" dur="500" fill="hold"/>
                                        <p:tgtEl>
                                          <p:spTgt spid="57"/>
                                        </p:tgtEl>
                                        <p:attrNameLst>
                                          <p:attrName>ppt_h</p:attrName>
                                        </p:attrNameLst>
                                      </p:cBhvr>
                                      <p:tavLst>
                                        <p:tav tm="0">
                                          <p:val>
                                            <p:fltVal val="0"/>
                                          </p:val>
                                        </p:tav>
                                        <p:tav tm="100000">
                                          <p:val>
                                            <p:strVal val="#ppt_h"/>
                                          </p:val>
                                        </p:tav>
                                      </p:tavLst>
                                    </p:anim>
                                    <p:animEffect transition="in" filter="fade">
                                      <p:cBhvr>
                                        <p:cTn id="24" dur="500"/>
                                        <p:tgtEl>
                                          <p:spTgt spid="57"/>
                                        </p:tgtEl>
                                      </p:cBhvr>
                                    </p:animEffect>
                                  </p:childTnLst>
                                </p:cTn>
                              </p:par>
                              <p:par>
                                <p:cTn id="25" presetID="53" presetClass="entr" presetSubtype="16" fill="hold" grpId="0" nodeType="withEffect">
                                  <p:stCondLst>
                                    <p:cond delay="0"/>
                                  </p:stCondLst>
                                  <p:childTnLst>
                                    <p:set>
                                      <p:cBhvr>
                                        <p:cTn id="26" dur="1" fill="hold">
                                          <p:stCondLst>
                                            <p:cond delay="0"/>
                                          </p:stCondLst>
                                        </p:cTn>
                                        <p:tgtEl>
                                          <p:spTgt spid="35"/>
                                        </p:tgtEl>
                                        <p:attrNameLst>
                                          <p:attrName>style.visibility</p:attrName>
                                        </p:attrNameLst>
                                      </p:cBhvr>
                                      <p:to>
                                        <p:strVal val="visible"/>
                                      </p:to>
                                    </p:set>
                                    <p:anim calcmode="lin" valueType="num">
                                      <p:cBhvr>
                                        <p:cTn id="27" dur="500" fill="hold"/>
                                        <p:tgtEl>
                                          <p:spTgt spid="35"/>
                                        </p:tgtEl>
                                        <p:attrNameLst>
                                          <p:attrName>ppt_w</p:attrName>
                                        </p:attrNameLst>
                                      </p:cBhvr>
                                      <p:tavLst>
                                        <p:tav tm="0">
                                          <p:val>
                                            <p:fltVal val="0"/>
                                          </p:val>
                                        </p:tav>
                                        <p:tav tm="100000">
                                          <p:val>
                                            <p:strVal val="#ppt_w"/>
                                          </p:val>
                                        </p:tav>
                                      </p:tavLst>
                                    </p:anim>
                                    <p:anim calcmode="lin" valueType="num">
                                      <p:cBhvr>
                                        <p:cTn id="28" dur="500" fill="hold"/>
                                        <p:tgtEl>
                                          <p:spTgt spid="35"/>
                                        </p:tgtEl>
                                        <p:attrNameLst>
                                          <p:attrName>ppt_h</p:attrName>
                                        </p:attrNameLst>
                                      </p:cBhvr>
                                      <p:tavLst>
                                        <p:tav tm="0">
                                          <p:val>
                                            <p:fltVal val="0"/>
                                          </p:val>
                                        </p:tav>
                                        <p:tav tm="100000">
                                          <p:val>
                                            <p:strVal val="#ppt_h"/>
                                          </p:val>
                                        </p:tav>
                                      </p:tavLst>
                                    </p:anim>
                                    <p:animEffect transition="in" filter="fade">
                                      <p:cBhvr>
                                        <p:cTn id="29" dur="500"/>
                                        <p:tgtEl>
                                          <p:spTgt spid="35"/>
                                        </p:tgtEl>
                                      </p:cBhvr>
                                    </p:animEffect>
                                  </p:childTnLst>
                                </p:cTn>
                              </p:par>
                              <p:par>
                                <p:cTn id="30" presetID="53" presetClass="entr" presetSubtype="16" fill="hold" grpId="0" nodeType="withEffect">
                                  <p:stCondLst>
                                    <p:cond delay="0"/>
                                  </p:stCondLst>
                                  <p:childTnLst>
                                    <p:set>
                                      <p:cBhvr>
                                        <p:cTn id="31" dur="1" fill="hold">
                                          <p:stCondLst>
                                            <p:cond delay="0"/>
                                          </p:stCondLst>
                                        </p:cTn>
                                        <p:tgtEl>
                                          <p:spTgt spid="31"/>
                                        </p:tgtEl>
                                        <p:attrNameLst>
                                          <p:attrName>style.visibility</p:attrName>
                                        </p:attrNameLst>
                                      </p:cBhvr>
                                      <p:to>
                                        <p:strVal val="visible"/>
                                      </p:to>
                                    </p:set>
                                    <p:anim calcmode="lin" valueType="num">
                                      <p:cBhvr>
                                        <p:cTn id="32" dur="500" fill="hold"/>
                                        <p:tgtEl>
                                          <p:spTgt spid="31"/>
                                        </p:tgtEl>
                                        <p:attrNameLst>
                                          <p:attrName>ppt_w</p:attrName>
                                        </p:attrNameLst>
                                      </p:cBhvr>
                                      <p:tavLst>
                                        <p:tav tm="0">
                                          <p:val>
                                            <p:fltVal val="0"/>
                                          </p:val>
                                        </p:tav>
                                        <p:tav tm="100000">
                                          <p:val>
                                            <p:strVal val="#ppt_w"/>
                                          </p:val>
                                        </p:tav>
                                      </p:tavLst>
                                    </p:anim>
                                    <p:anim calcmode="lin" valueType="num">
                                      <p:cBhvr>
                                        <p:cTn id="33" dur="500" fill="hold"/>
                                        <p:tgtEl>
                                          <p:spTgt spid="31"/>
                                        </p:tgtEl>
                                        <p:attrNameLst>
                                          <p:attrName>ppt_h</p:attrName>
                                        </p:attrNameLst>
                                      </p:cBhvr>
                                      <p:tavLst>
                                        <p:tav tm="0">
                                          <p:val>
                                            <p:fltVal val="0"/>
                                          </p:val>
                                        </p:tav>
                                        <p:tav tm="100000">
                                          <p:val>
                                            <p:strVal val="#ppt_h"/>
                                          </p:val>
                                        </p:tav>
                                      </p:tavLst>
                                    </p:anim>
                                    <p:animEffect transition="in" filter="fade">
                                      <p:cBhvr>
                                        <p:cTn id="34" dur="500"/>
                                        <p:tgtEl>
                                          <p:spTgt spid="31"/>
                                        </p:tgtEl>
                                      </p:cBhvr>
                                    </p:animEffect>
                                  </p:childTnLst>
                                </p:cTn>
                              </p:par>
                            </p:childTnLst>
                          </p:cTn>
                        </p:par>
                        <p:par>
                          <p:cTn id="35" fill="hold">
                            <p:stCondLst>
                              <p:cond delay="1500"/>
                            </p:stCondLst>
                            <p:childTnLst>
                              <p:par>
                                <p:cTn id="36" presetID="22" presetClass="entr" presetSubtype="8" fill="hold" grpId="0" nodeType="afterEffect">
                                  <p:stCondLst>
                                    <p:cond delay="0"/>
                                  </p:stCondLst>
                                  <p:childTnLst>
                                    <p:set>
                                      <p:cBhvr>
                                        <p:cTn id="37" dur="1" fill="hold">
                                          <p:stCondLst>
                                            <p:cond delay="0"/>
                                          </p:stCondLst>
                                        </p:cTn>
                                        <p:tgtEl>
                                          <p:spTgt spid="7"/>
                                        </p:tgtEl>
                                        <p:attrNameLst>
                                          <p:attrName>style.visibility</p:attrName>
                                        </p:attrNameLst>
                                      </p:cBhvr>
                                      <p:to>
                                        <p:strVal val="visible"/>
                                      </p:to>
                                    </p:set>
                                    <p:animEffect transition="in" filter="wipe(left)">
                                      <p:cBhvr>
                                        <p:cTn id="38" dur="500"/>
                                        <p:tgtEl>
                                          <p:spTgt spid="7"/>
                                        </p:tgtEl>
                                      </p:cBhvr>
                                    </p:animEffect>
                                  </p:childTnLst>
                                </p:cTn>
                              </p:par>
                            </p:childTnLst>
                          </p:cTn>
                        </p:par>
                        <p:par>
                          <p:cTn id="39" fill="hold">
                            <p:stCondLst>
                              <p:cond delay="2000"/>
                            </p:stCondLst>
                            <p:childTnLst>
                              <p:par>
                                <p:cTn id="40" presetID="53" presetClass="entr" presetSubtype="16" fill="hold" grpId="0" nodeType="afterEffect">
                                  <p:stCondLst>
                                    <p:cond delay="0"/>
                                  </p:stCondLst>
                                  <p:childTnLst>
                                    <p:set>
                                      <p:cBhvr>
                                        <p:cTn id="41" dur="1" fill="hold">
                                          <p:stCondLst>
                                            <p:cond delay="0"/>
                                          </p:stCondLst>
                                        </p:cTn>
                                        <p:tgtEl>
                                          <p:spTgt spid="27"/>
                                        </p:tgtEl>
                                        <p:attrNameLst>
                                          <p:attrName>style.visibility</p:attrName>
                                        </p:attrNameLst>
                                      </p:cBhvr>
                                      <p:to>
                                        <p:strVal val="visible"/>
                                      </p:to>
                                    </p:set>
                                    <p:anim calcmode="lin" valueType="num">
                                      <p:cBhvr>
                                        <p:cTn id="42" dur="500" fill="hold"/>
                                        <p:tgtEl>
                                          <p:spTgt spid="27"/>
                                        </p:tgtEl>
                                        <p:attrNameLst>
                                          <p:attrName>ppt_w</p:attrName>
                                        </p:attrNameLst>
                                      </p:cBhvr>
                                      <p:tavLst>
                                        <p:tav tm="0">
                                          <p:val>
                                            <p:fltVal val="0"/>
                                          </p:val>
                                        </p:tav>
                                        <p:tav tm="100000">
                                          <p:val>
                                            <p:strVal val="#ppt_w"/>
                                          </p:val>
                                        </p:tav>
                                      </p:tavLst>
                                    </p:anim>
                                    <p:anim calcmode="lin" valueType="num">
                                      <p:cBhvr>
                                        <p:cTn id="43" dur="500" fill="hold"/>
                                        <p:tgtEl>
                                          <p:spTgt spid="27"/>
                                        </p:tgtEl>
                                        <p:attrNameLst>
                                          <p:attrName>ppt_h</p:attrName>
                                        </p:attrNameLst>
                                      </p:cBhvr>
                                      <p:tavLst>
                                        <p:tav tm="0">
                                          <p:val>
                                            <p:fltVal val="0"/>
                                          </p:val>
                                        </p:tav>
                                        <p:tav tm="100000">
                                          <p:val>
                                            <p:strVal val="#ppt_h"/>
                                          </p:val>
                                        </p:tav>
                                      </p:tavLst>
                                    </p:anim>
                                    <p:animEffect transition="in" filter="fade">
                                      <p:cBhvr>
                                        <p:cTn id="44" dur="500"/>
                                        <p:tgtEl>
                                          <p:spTgt spid="27"/>
                                        </p:tgtEl>
                                      </p:cBhvr>
                                    </p:animEffect>
                                  </p:childTnLst>
                                </p:cTn>
                              </p:par>
                              <p:par>
                                <p:cTn id="45" presetID="53" presetClass="entr" presetSubtype="16" fill="hold" grpId="0" nodeType="withEffect">
                                  <p:stCondLst>
                                    <p:cond delay="0"/>
                                  </p:stCondLst>
                                  <p:childTnLst>
                                    <p:set>
                                      <p:cBhvr>
                                        <p:cTn id="46" dur="1" fill="hold">
                                          <p:stCondLst>
                                            <p:cond delay="0"/>
                                          </p:stCondLst>
                                        </p:cTn>
                                        <p:tgtEl>
                                          <p:spTgt spid="32"/>
                                        </p:tgtEl>
                                        <p:attrNameLst>
                                          <p:attrName>style.visibility</p:attrName>
                                        </p:attrNameLst>
                                      </p:cBhvr>
                                      <p:to>
                                        <p:strVal val="visible"/>
                                      </p:to>
                                    </p:set>
                                    <p:anim calcmode="lin" valueType="num">
                                      <p:cBhvr>
                                        <p:cTn id="47" dur="500" fill="hold"/>
                                        <p:tgtEl>
                                          <p:spTgt spid="32"/>
                                        </p:tgtEl>
                                        <p:attrNameLst>
                                          <p:attrName>ppt_w</p:attrName>
                                        </p:attrNameLst>
                                      </p:cBhvr>
                                      <p:tavLst>
                                        <p:tav tm="0">
                                          <p:val>
                                            <p:fltVal val="0"/>
                                          </p:val>
                                        </p:tav>
                                        <p:tav tm="100000">
                                          <p:val>
                                            <p:strVal val="#ppt_w"/>
                                          </p:val>
                                        </p:tav>
                                      </p:tavLst>
                                    </p:anim>
                                    <p:anim calcmode="lin" valueType="num">
                                      <p:cBhvr>
                                        <p:cTn id="48" dur="500" fill="hold"/>
                                        <p:tgtEl>
                                          <p:spTgt spid="32"/>
                                        </p:tgtEl>
                                        <p:attrNameLst>
                                          <p:attrName>ppt_h</p:attrName>
                                        </p:attrNameLst>
                                      </p:cBhvr>
                                      <p:tavLst>
                                        <p:tav tm="0">
                                          <p:val>
                                            <p:fltVal val="0"/>
                                          </p:val>
                                        </p:tav>
                                        <p:tav tm="100000">
                                          <p:val>
                                            <p:strVal val="#ppt_h"/>
                                          </p:val>
                                        </p:tav>
                                      </p:tavLst>
                                    </p:anim>
                                    <p:animEffect transition="in" filter="fade">
                                      <p:cBhvr>
                                        <p:cTn id="49" dur="500"/>
                                        <p:tgtEl>
                                          <p:spTgt spid="32"/>
                                        </p:tgtEl>
                                      </p:cBhvr>
                                    </p:animEffect>
                                  </p:childTnLst>
                                </p:cTn>
                              </p:par>
                              <p:par>
                                <p:cTn id="50" presetID="53" presetClass="entr" presetSubtype="16" fill="hold" grpId="0" nodeType="withEffect">
                                  <p:stCondLst>
                                    <p:cond delay="0"/>
                                  </p:stCondLst>
                                  <p:childTnLst>
                                    <p:set>
                                      <p:cBhvr>
                                        <p:cTn id="51" dur="1" fill="hold">
                                          <p:stCondLst>
                                            <p:cond delay="0"/>
                                          </p:stCondLst>
                                        </p:cTn>
                                        <p:tgtEl>
                                          <p:spTgt spid="36"/>
                                        </p:tgtEl>
                                        <p:attrNameLst>
                                          <p:attrName>style.visibility</p:attrName>
                                        </p:attrNameLst>
                                      </p:cBhvr>
                                      <p:to>
                                        <p:strVal val="visible"/>
                                      </p:to>
                                    </p:set>
                                    <p:anim calcmode="lin" valueType="num">
                                      <p:cBhvr>
                                        <p:cTn id="52" dur="500" fill="hold"/>
                                        <p:tgtEl>
                                          <p:spTgt spid="36"/>
                                        </p:tgtEl>
                                        <p:attrNameLst>
                                          <p:attrName>ppt_w</p:attrName>
                                        </p:attrNameLst>
                                      </p:cBhvr>
                                      <p:tavLst>
                                        <p:tav tm="0">
                                          <p:val>
                                            <p:fltVal val="0"/>
                                          </p:val>
                                        </p:tav>
                                        <p:tav tm="100000">
                                          <p:val>
                                            <p:strVal val="#ppt_w"/>
                                          </p:val>
                                        </p:tav>
                                      </p:tavLst>
                                    </p:anim>
                                    <p:anim calcmode="lin" valueType="num">
                                      <p:cBhvr>
                                        <p:cTn id="53" dur="500" fill="hold"/>
                                        <p:tgtEl>
                                          <p:spTgt spid="36"/>
                                        </p:tgtEl>
                                        <p:attrNameLst>
                                          <p:attrName>ppt_h</p:attrName>
                                        </p:attrNameLst>
                                      </p:cBhvr>
                                      <p:tavLst>
                                        <p:tav tm="0">
                                          <p:val>
                                            <p:fltVal val="0"/>
                                          </p:val>
                                        </p:tav>
                                        <p:tav tm="100000">
                                          <p:val>
                                            <p:strVal val="#ppt_h"/>
                                          </p:val>
                                        </p:tav>
                                      </p:tavLst>
                                    </p:anim>
                                    <p:animEffect transition="in" filter="fade">
                                      <p:cBhvr>
                                        <p:cTn id="54" dur="500"/>
                                        <p:tgtEl>
                                          <p:spTgt spid="36"/>
                                        </p:tgtEl>
                                      </p:cBhvr>
                                    </p:animEffect>
                                  </p:childTnLst>
                                </p:cTn>
                              </p:par>
                              <p:par>
                                <p:cTn id="55" presetID="53" presetClass="entr" presetSubtype="16" fill="hold" grpId="0" nodeType="withEffect">
                                  <p:stCondLst>
                                    <p:cond delay="0"/>
                                  </p:stCondLst>
                                  <p:childTnLst>
                                    <p:set>
                                      <p:cBhvr>
                                        <p:cTn id="56" dur="1" fill="hold">
                                          <p:stCondLst>
                                            <p:cond delay="0"/>
                                          </p:stCondLst>
                                        </p:cTn>
                                        <p:tgtEl>
                                          <p:spTgt spid="56"/>
                                        </p:tgtEl>
                                        <p:attrNameLst>
                                          <p:attrName>style.visibility</p:attrName>
                                        </p:attrNameLst>
                                      </p:cBhvr>
                                      <p:to>
                                        <p:strVal val="visible"/>
                                      </p:to>
                                    </p:set>
                                    <p:anim calcmode="lin" valueType="num">
                                      <p:cBhvr>
                                        <p:cTn id="57" dur="500" fill="hold"/>
                                        <p:tgtEl>
                                          <p:spTgt spid="56"/>
                                        </p:tgtEl>
                                        <p:attrNameLst>
                                          <p:attrName>ppt_w</p:attrName>
                                        </p:attrNameLst>
                                      </p:cBhvr>
                                      <p:tavLst>
                                        <p:tav tm="0">
                                          <p:val>
                                            <p:fltVal val="0"/>
                                          </p:val>
                                        </p:tav>
                                        <p:tav tm="100000">
                                          <p:val>
                                            <p:strVal val="#ppt_w"/>
                                          </p:val>
                                        </p:tav>
                                      </p:tavLst>
                                    </p:anim>
                                    <p:anim calcmode="lin" valueType="num">
                                      <p:cBhvr>
                                        <p:cTn id="58" dur="500" fill="hold"/>
                                        <p:tgtEl>
                                          <p:spTgt spid="56"/>
                                        </p:tgtEl>
                                        <p:attrNameLst>
                                          <p:attrName>ppt_h</p:attrName>
                                        </p:attrNameLst>
                                      </p:cBhvr>
                                      <p:tavLst>
                                        <p:tav tm="0">
                                          <p:val>
                                            <p:fltVal val="0"/>
                                          </p:val>
                                        </p:tav>
                                        <p:tav tm="100000">
                                          <p:val>
                                            <p:strVal val="#ppt_h"/>
                                          </p:val>
                                        </p:tav>
                                      </p:tavLst>
                                    </p:anim>
                                    <p:animEffect transition="in" filter="fade">
                                      <p:cBhvr>
                                        <p:cTn id="59" dur="500"/>
                                        <p:tgtEl>
                                          <p:spTgt spid="56"/>
                                        </p:tgtEl>
                                      </p:cBhvr>
                                    </p:animEffect>
                                  </p:childTnLst>
                                </p:cTn>
                              </p:par>
                            </p:childTnLst>
                          </p:cTn>
                        </p:par>
                        <p:par>
                          <p:cTn id="60" fill="hold">
                            <p:stCondLst>
                              <p:cond delay="2500"/>
                            </p:stCondLst>
                            <p:childTnLst>
                              <p:par>
                                <p:cTn id="61" presetID="22" presetClass="entr" presetSubtype="1" fill="hold" grpId="0" nodeType="afterEffect">
                                  <p:stCondLst>
                                    <p:cond delay="0"/>
                                  </p:stCondLst>
                                  <p:childTnLst>
                                    <p:set>
                                      <p:cBhvr>
                                        <p:cTn id="62" dur="1" fill="hold">
                                          <p:stCondLst>
                                            <p:cond delay="0"/>
                                          </p:stCondLst>
                                        </p:cTn>
                                        <p:tgtEl>
                                          <p:spTgt spid="9"/>
                                        </p:tgtEl>
                                        <p:attrNameLst>
                                          <p:attrName>style.visibility</p:attrName>
                                        </p:attrNameLst>
                                      </p:cBhvr>
                                      <p:to>
                                        <p:strVal val="visible"/>
                                      </p:to>
                                    </p:set>
                                    <p:animEffect transition="in" filter="wipe(up)">
                                      <p:cBhvr>
                                        <p:cTn id="63" dur="500"/>
                                        <p:tgtEl>
                                          <p:spTgt spid="9"/>
                                        </p:tgtEl>
                                      </p:cBhvr>
                                    </p:animEffect>
                                  </p:childTnLst>
                                </p:cTn>
                              </p:par>
                            </p:childTnLst>
                          </p:cTn>
                        </p:par>
                        <p:par>
                          <p:cTn id="64" fill="hold">
                            <p:stCondLst>
                              <p:cond delay="3000"/>
                            </p:stCondLst>
                            <p:childTnLst>
                              <p:par>
                                <p:cTn id="65" presetID="53" presetClass="entr" presetSubtype="16" fill="hold" grpId="0" nodeType="afterEffect">
                                  <p:stCondLst>
                                    <p:cond delay="0"/>
                                  </p:stCondLst>
                                  <p:childTnLst>
                                    <p:set>
                                      <p:cBhvr>
                                        <p:cTn id="66" dur="1" fill="hold">
                                          <p:stCondLst>
                                            <p:cond delay="0"/>
                                          </p:stCondLst>
                                        </p:cTn>
                                        <p:tgtEl>
                                          <p:spTgt spid="37"/>
                                        </p:tgtEl>
                                        <p:attrNameLst>
                                          <p:attrName>style.visibility</p:attrName>
                                        </p:attrNameLst>
                                      </p:cBhvr>
                                      <p:to>
                                        <p:strVal val="visible"/>
                                      </p:to>
                                    </p:set>
                                    <p:anim calcmode="lin" valueType="num">
                                      <p:cBhvr>
                                        <p:cTn id="67" dur="500" fill="hold"/>
                                        <p:tgtEl>
                                          <p:spTgt spid="37"/>
                                        </p:tgtEl>
                                        <p:attrNameLst>
                                          <p:attrName>ppt_w</p:attrName>
                                        </p:attrNameLst>
                                      </p:cBhvr>
                                      <p:tavLst>
                                        <p:tav tm="0">
                                          <p:val>
                                            <p:fltVal val="0"/>
                                          </p:val>
                                        </p:tav>
                                        <p:tav tm="100000">
                                          <p:val>
                                            <p:strVal val="#ppt_w"/>
                                          </p:val>
                                        </p:tav>
                                      </p:tavLst>
                                    </p:anim>
                                    <p:anim calcmode="lin" valueType="num">
                                      <p:cBhvr>
                                        <p:cTn id="68" dur="500" fill="hold"/>
                                        <p:tgtEl>
                                          <p:spTgt spid="37"/>
                                        </p:tgtEl>
                                        <p:attrNameLst>
                                          <p:attrName>ppt_h</p:attrName>
                                        </p:attrNameLst>
                                      </p:cBhvr>
                                      <p:tavLst>
                                        <p:tav tm="0">
                                          <p:val>
                                            <p:fltVal val="0"/>
                                          </p:val>
                                        </p:tav>
                                        <p:tav tm="100000">
                                          <p:val>
                                            <p:strVal val="#ppt_h"/>
                                          </p:val>
                                        </p:tav>
                                      </p:tavLst>
                                    </p:anim>
                                    <p:animEffect transition="in" filter="fade">
                                      <p:cBhvr>
                                        <p:cTn id="69" dur="500"/>
                                        <p:tgtEl>
                                          <p:spTgt spid="37"/>
                                        </p:tgtEl>
                                      </p:cBhvr>
                                    </p:animEffect>
                                  </p:childTnLst>
                                </p:cTn>
                              </p:par>
                              <p:par>
                                <p:cTn id="70" presetID="53" presetClass="entr" presetSubtype="16" fill="hold" grpId="0" nodeType="withEffect">
                                  <p:stCondLst>
                                    <p:cond delay="0"/>
                                  </p:stCondLst>
                                  <p:childTnLst>
                                    <p:set>
                                      <p:cBhvr>
                                        <p:cTn id="71" dur="1" fill="hold">
                                          <p:stCondLst>
                                            <p:cond delay="0"/>
                                          </p:stCondLst>
                                        </p:cTn>
                                        <p:tgtEl>
                                          <p:spTgt spid="33"/>
                                        </p:tgtEl>
                                        <p:attrNameLst>
                                          <p:attrName>style.visibility</p:attrName>
                                        </p:attrNameLst>
                                      </p:cBhvr>
                                      <p:to>
                                        <p:strVal val="visible"/>
                                      </p:to>
                                    </p:set>
                                    <p:anim calcmode="lin" valueType="num">
                                      <p:cBhvr>
                                        <p:cTn id="72" dur="500" fill="hold"/>
                                        <p:tgtEl>
                                          <p:spTgt spid="33"/>
                                        </p:tgtEl>
                                        <p:attrNameLst>
                                          <p:attrName>ppt_w</p:attrName>
                                        </p:attrNameLst>
                                      </p:cBhvr>
                                      <p:tavLst>
                                        <p:tav tm="0">
                                          <p:val>
                                            <p:fltVal val="0"/>
                                          </p:val>
                                        </p:tav>
                                        <p:tav tm="100000">
                                          <p:val>
                                            <p:strVal val="#ppt_w"/>
                                          </p:val>
                                        </p:tav>
                                      </p:tavLst>
                                    </p:anim>
                                    <p:anim calcmode="lin" valueType="num">
                                      <p:cBhvr>
                                        <p:cTn id="73" dur="500" fill="hold"/>
                                        <p:tgtEl>
                                          <p:spTgt spid="33"/>
                                        </p:tgtEl>
                                        <p:attrNameLst>
                                          <p:attrName>ppt_h</p:attrName>
                                        </p:attrNameLst>
                                      </p:cBhvr>
                                      <p:tavLst>
                                        <p:tav tm="0">
                                          <p:val>
                                            <p:fltVal val="0"/>
                                          </p:val>
                                        </p:tav>
                                        <p:tav tm="100000">
                                          <p:val>
                                            <p:strVal val="#ppt_h"/>
                                          </p:val>
                                        </p:tav>
                                      </p:tavLst>
                                    </p:anim>
                                    <p:animEffect transition="in" filter="fade">
                                      <p:cBhvr>
                                        <p:cTn id="74" dur="500"/>
                                        <p:tgtEl>
                                          <p:spTgt spid="33"/>
                                        </p:tgtEl>
                                      </p:cBhvr>
                                    </p:animEffect>
                                  </p:childTnLst>
                                </p:cTn>
                              </p:par>
                            </p:childTnLst>
                          </p:cTn>
                        </p:par>
                        <p:par>
                          <p:cTn id="75" fill="hold">
                            <p:stCondLst>
                              <p:cond delay="3500"/>
                            </p:stCondLst>
                            <p:childTnLst>
                              <p:par>
                                <p:cTn id="76" presetID="22" presetClass="entr" presetSubtype="8" fill="hold" grpId="0" nodeType="afterEffect">
                                  <p:stCondLst>
                                    <p:cond delay="0"/>
                                  </p:stCondLst>
                                  <p:childTnLst>
                                    <p:set>
                                      <p:cBhvr>
                                        <p:cTn id="77" dur="1" fill="hold">
                                          <p:stCondLst>
                                            <p:cond delay="0"/>
                                          </p:stCondLst>
                                        </p:cTn>
                                        <p:tgtEl>
                                          <p:spTgt spid="12"/>
                                        </p:tgtEl>
                                        <p:attrNameLst>
                                          <p:attrName>style.visibility</p:attrName>
                                        </p:attrNameLst>
                                      </p:cBhvr>
                                      <p:to>
                                        <p:strVal val="visible"/>
                                      </p:to>
                                    </p:set>
                                    <p:animEffect transition="in" filter="wipe(left)">
                                      <p:cBhvr>
                                        <p:cTn id="78" dur="500"/>
                                        <p:tgtEl>
                                          <p:spTgt spid="12"/>
                                        </p:tgtEl>
                                      </p:cBhvr>
                                    </p:animEffect>
                                  </p:childTnLst>
                                </p:cTn>
                              </p:par>
                            </p:childTnLst>
                          </p:cTn>
                        </p:par>
                        <p:par>
                          <p:cTn id="79" fill="hold">
                            <p:stCondLst>
                              <p:cond delay="4000"/>
                            </p:stCondLst>
                            <p:childTnLst>
                              <p:par>
                                <p:cTn id="80" presetID="53" presetClass="entr" presetSubtype="16" fill="hold" grpId="0" nodeType="afterEffect">
                                  <p:stCondLst>
                                    <p:cond delay="0"/>
                                  </p:stCondLst>
                                  <p:childTnLst>
                                    <p:set>
                                      <p:cBhvr>
                                        <p:cTn id="81" dur="1" fill="hold">
                                          <p:stCondLst>
                                            <p:cond delay="0"/>
                                          </p:stCondLst>
                                        </p:cTn>
                                        <p:tgtEl>
                                          <p:spTgt spid="28"/>
                                        </p:tgtEl>
                                        <p:attrNameLst>
                                          <p:attrName>style.visibility</p:attrName>
                                        </p:attrNameLst>
                                      </p:cBhvr>
                                      <p:to>
                                        <p:strVal val="visible"/>
                                      </p:to>
                                    </p:set>
                                    <p:anim calcmode="lin" valueType="num">
                                      <p:cBhvr>
                                        <p:cTn id="82" dur="500" fill="hold"/>
                                        <p:tgtEl>
                                          <p:spTgt spid="28"/>
                                        </p:tgtEl>
                                        <p:attrNameLst>
                                          <p:attrName>ppt_w</p:attrName>
                                        </p:attrNameLst>
                                      </p:cBhvr>
                                      <p:tavLst>
                                        <p:tav tm="0">
                                          <p:val>
                                            <p:fltVal val="0"/>
                                          </p:val>
                                        </p:tav>
                                        <p:tav tm="100000">
                                          <p:val>
                                            <p:strVal val="#ppt_w"/>
                                          </p:val>
                                        </p:tav>
                                      </p:tavLst>
                                    </p:anim>
                                    <p:anim calcmode="lin" valueType="num">
                                      <p:cBhvr>
                                        <p:cTn id="83" dur="500" fill="hold"/>
                                        <p:tgtEl>
                                          <p:spTgt spid="28"/>
                                        </p:tgtEl>
                                        <p:attrNameLst>
                                          <p:attrName>ppt_h</p:attrName>
                                        </p:attrNameLst>
                                      </p:cBhvr>
                                      <p:tavLst>
                                        <p:tav tm="0">
                                          <p:val>
                                            <p:fltVal val="0"/>
                                          </p:val>
                                        </p:tav>
                                        <p:tav tm="100000">
                                          <p:val>
                                            <p:strVal val="#ppt_h"/>
                                          </p:val>
                                        </p:tav>
                                      </p:tavLst>
                                    </p:anim>
                                    <p:animEffect transition="in" filter="fade">
                                      <p:cBhvr>
                                        <p:cTn id="84" dur="500"/>
                                        <p:tgtEl>
                                          <p:spTgt spid="28"/>
                                        </p:tgtEl>
                                      </p:cBhvr>
                                    </p:animEffect>
                                  </p:childTnLst>
                                </p:cTn>
                              </p:par>
                              <p:par>
                                <p:cTn id="85" presetID="53" presetClass="entr" presetSubtype="16" fill="hold" nodeType="withEffect">
                                  <p:stCondLst>
                                    <p:cond delay="0"/>
                                  </p:stCondLst>
                                  <p:childTnLst>
                                    <p:set>
                                      <p:cBhvr>
                                        <p:cTn id="86" dur="1" fill="hold">
                                          <p:stCondLst>
                                            <p:cond delay="0"/>
                                          </p:stCondLst>
                                        </p:cTn>
                                        <p:tgtEl>
                                          <p:spTgt spid="53"/>
                                        </p:tgtEl>
                                        <p:attrNameLst>
                                          <p:attrName>style.visibility</p:attrName>
                                        </p:attrNameLst>
                                      </p:cBhvr>
                                      <p:to>
                                        <p:strVal val="visible"/>
                                      </p:to>
                                    </p:set>
                                    <p:anim calcmode="lin" valueType="num">
                                      <p:cBhvr>
                                        <p:cTn id="87" dur="500" fill="hold"/>
                                        <p:tgtEl>
                                          <p:spTgt spid="53"/>
                                        </p:tgtEl>
                                        <p:attrNameLst>
                                          <p:attrName>ppt_w</p:attrName>
                                        </p:attrNameLst>
                                      </p:cBhvr>
                                      <p:tavLst>
                                        <p:tav tm="0">
                                          <p:val>
                                            <p:fltVal val="0"/>
                                          </p:val>
                                        </p:tav>
                                        <p:tav tm="100000">
                                          <p:val>
                                            <p:strVal val="#ppt_w"/>
                                          </p:val>
                                        </p:tav>
                                      </p:tavLst>
                                    </p:anim>
                                    <p:anim calcmode="lin" valueType="num">
                                      <p:cBhvr>
                                        <p:cTn id="88" dur="500" fill="hold"/>
                                        <p:tgtEl>
                                          <p:spTgt spid="53"/>
                                        </p:tgtEl>
                                        <p:attrNameLst>
                                          <p:attrName>ppt_h</p:attrName>
                                        </p:attrNameLst>
                                      </p:cBhvr>
                                      <p:tavLst>
                                        <p:tav tm="0">
                                          <p:val>
                                            <p:fltVal val="0"/>
                                          </p:val>
                                        </p:tav>
                                        <p:tav tm="100000">
                                          <p:val>
                                            <p:strVal val="#ppt_h"/>
                                          </p:val>
                                        </p:tav>
                                      </p:tavLst>
                                    </p:anim>
                                    <p:animEffect transition="in" filter="fade">
                                      <p:cBhvr>
                                        <p:cTn id="89" dur="500"/>
                                        <p:tgtEl>
                                          <p:spTgt spid="53"/>
                                        </p:tgtEl>
                                      </p:cBhvr>
                                    </p:animEffect>
                                  </p:childTnLst>
                                </p:cTn>
                              </p:par>
                            </p:childTnLst>
                          </p:cTn>
                        </p:par>
                        <p:par>
                          <p:cTn id="90" fill="hold">
                            <p:stCondLst>
                              <p:cond delay="4500"/>
                            </p:stCondLst>
                            <p:childTnLst>
                              <p:par>
                                <p:cTn id="91" presetID="22" presetClass="entr" presetSubtype="1" fill="hold" grpId="0" nodeType="afterEffect">
                                  <p:stCondLst>
                                    <p:cond delay="0"/>
                                  </p:stCondLst>
                                  <p:childTnLst>
                                    <p:set>
                                      <p:cBhvr>
                                        <p:cTn id="92" dur="1" fill="hold">
                                          <p:stCondLst>
                                            <p:cond delay="0"/>
                                          </p:stCondLst>
                                        </p:cTn>
                                        <p:tgtEl>
                                          <p:spTgt spid="13"/>
                                        </p:tgtEl>
                                        <p:attrNameLst>
                                          <p:attrName>style.visibility</p:attrName>
                                        </p:attrNameLst>
                                      </p:cBhvr>
                                      <p:to>
                                        <p:strVal val="visible"/>
                                      </p:to>
                                    </p:set>
                                    <p:animEffect transition="in" filter="wipe(up)">
                                      <p:cBhvr>
                                        <p:cTn id="93" dur="500"/>
                                        <p:tgtEl>
                                          <p:spTgt spid="13"/>
                                        </p:tgtEl>
                                      </p:cBhvr>
                                    </p:animEffect>
                                  </p:childTnLst>
                                </p:cTn>
                              </p:par>
                              <p:par>
                                <p:cTn id="94" presetID="53" presetClass="entr" presetSubtype="16" fill="hold" nodeType="withEffect">
                                  <p:stCondLst>
                                    <p:cond delay="0"/>
                                  </p:stCondLst>
                                  <p:childTnLst>
                                    <p:set>
                                      <p:cBhvr>
                                        <p:cTn id="95" dur="1" fill="hold">
                                          <p:stCondLst>
                                            <p:cond delay="0"/>
                                          </p:stCondLst>
                                        </p:cTn>
                                        <p:tgtEl>
                                          <p:spTgt spid="67"/>
                                        </p:tgtEl>
                                        <p:attrNameLst>
                                          <p:attrName>style.visibility</p:attrName>
                                        </p:attrNameLst>
                                      </p:cBhvr>
                                      <p:to>
                                        <p:strVal val="visible"/>
                                      </p:to>
                                    </p:set>
                                    <p:anim calcmode="lin" valueType="num">
                                      <p:cBhvr>
                                        <p:cTn id="96" dur="500" fill="hold"/>
                                        <p:tgtEl>
                                          <p:spTgt spid="67"/>
                                        </p:tgtEl>
                                        <p:attrNameLst>
                                          <p:attrName>ppt_w</p:attrName>
                                        </p:attrNameLst>
                                      </p:cBhvr>
                                      <p:tavLst>
                                        <p:tav tm="0">
                                          <p:val>
                                            <p:fltVal val="0"/>
                                          </p:val>
                                        </p:tav>
                                        <p:tav tm="100000">
                                          <p:val>
                                            <p:strVal val="#ppt_w"/>
                                          </p:val>
                                        </p:tav>
                                      </p:tavLst>
                                    </p:anim>
                                    <p:anim calcmode="lin" valueType="num">
                                      <p:cBhvr>
                                        <p:cTn id="97" dur="500" fill="hold"/>
                                        <p:tgtEl>
                                          <p:spTgt spid="67"/>
                                        </p:tgtEl>
                                        <p:attrNameLst>
                                          <p:attrName>ppt_h</p:attrName>
                                        </p:attrNameLst>
                                      </p:cBhvr>
                                      <p:tavLst>
                                        <p:tav tm="0">
                                          <p:val>
                                            <p:fltVal val="0"/>
                                          </p:val>
                                        </p:tav>
                                        <p:tav tm="100000">
                                          <p:val>
                                            <p:strVal val="#ppt_h"/>
                                          </p:val>
                                        </p:tav>
                                      </p:tavLst>
                                    </p:anim>
                                    <p:animEffect transition="in" filter="fade">
                                      <p:cBhvr>
                                        <p:cTn id="98" dur="500"/>
                                        <p:tgtEl>
                                          <p:spTgt spid="67"/>
                                        </p:tgtEl>
                                      </p:cBhvr>
                                    </p:animEffect>
                                  </p:childTnLst>
                                </p:cTn>
                              </p:par>
                            </p:childTnLst>
                          </p:cTn>
                        </p:par>
                        <p:par>
                          <p:cTn id="99" fill="hold">
                            <p:stCondLst>
                              <p:cond delay="5000"/>
                            </p:stCondLst>
                            <p:childTnLst>
                              <p:par>
                                <p:cTn id="100" presetID="22" presetClass="entr" presetSubtype="8" fill="hold" nodeType="afterEffect">
                                  <p:stCondLst>
                                    <p:cond delay="0"/>
                                  </p:stCondLst>
                                  <p:childTnLst>
                                    <p:set>
                                      <p:cBhvr>
                                        <p:cTn id="101" dur="1" fill="hold">
                                          <p:stCondLst>
                                            <p:cond delay="0"/>
                                          </p:stCondLst>
                                        </p:cTn>
                                        <p:tgtEl>
                                          <p:spTgt spid="22"/>
                                        </p:tgtEl>
                                        <p:attrNameLst>
                                          <p:attrName>style.visibility</p:attrName>
                                        </p:attrNameLst>
                                      </p:cBhvr>
                                      <p:to>
                                        <p:strVal val="visible"/>
                                      </p:to>
                                    </p:set>
                                    <p:animEffect transition="in" filter="wipe(left)">
                                      <p:cBhvr>
                                        <p:cTn id="102" dur="1000"/>
                                        <p:tgtEl>
                                          <p:spTgt spid="22"/>
                                        </p:tgtEl>
                                      </p:cBhvr>
                                    </p:animEffect>
                                  </p:childTnLst>
                                </p:cTn>
                              </p:par>
                            </p:childTnLst>
                          </p:cTn>
                        </p:par>
                        <p:par>
                          <p:cTn id="103" fill="hold">
                            <p:stCondLst>
                              <p:cond delay="6000"/>
                            </p:stCondLst>
                            <p:childTnLst>
                              <p:par>
                                <p:cTn id="104" presetID="53" presetClass="entr" presetSubtype="16" fill="hold" grpId="0" nodeType="afterEffect">
                                  <p:stCondLst>
                                    <p:cond delay="0"/>
                                  </p:stCondLst>
                                  <p:childTnLst>
                                    <p:set>
                                      <p:cBhvr>
                                        <p:cTn id="105" dur="1" fill="hold">
                                          <p:stCondLst>
                                            <p:cond delay="0"/>
                                          </p:stCondLst>
                                        </p:cTn>
                                        <p:tgtEl>
                                          <p:spTgt spid="30"/>
                                        </p:tgtEl>
                                        <p:attrNameLst>
                                          <p:attrName>style.visibility</p:attrName>
                                        </p:attrNameLst>
                                      </p:cBhvr>
                                      <p:to>
                                        <p:strVal val="visible"/>
                                      </p:to>
                                    </p:set>
                                    <p:anim calcmode="lin" valueType="num">
                                      <p:cBhvr>
                                        <p:cTn id="106" dur="500" fill="hold"/>
                                        <p:tgtEl>
                                          <p:spTgt spid="30"/>
                                        </p:tgtEl>
                                        <p:attrNameLst>
                                          <p:attrName>ppt_w</p:attrName>
                                        </p:attrNameLst>
                                      </p:cBhvr>
                                      <p:tavLst>
                                        <p:tav tm="0">
                                          <p:val>
                                            <p:fltVal val="0"/>
                                          </p:val>
                                        </p:tav>
                                        <p:tav tm="100000">
                                          <p:val>
                                            <p:strVal val="#ppt_w"/>
                                          </p:val>
                                        </p:tav>
                                      </p:tavLst>
                                    </p:anim>
                                    <p:anim calcmode="lin" valueType="num">
                                      <p:cBhvr>
                                        <p:cTn id="107" dur="500" fill="hold"/>
                                        <p:tgtEl>
                                          <p:spTgt spid="30"/>
                                        </p:tgtEl>
                                        <p:attrNameLst>
                                          <p:attrName>ppt_h</p:attrName>
                                        </p:attrNameLst>
                                      </p:cBhvr>
                                      <p:tavLst>
                                        <p:tav tm="0">
                                          <p:val>
                                            <p:fltVal val="0"/>
                                          </p:val>
                                        </p:tav>
                                        <p:tav tm="100000">
                                          <p:val>
                                            <p:strVal val="#ppt_h"/>
                                          </p:val>
                                        </p:tav>
                                      </p:tavLst>
                                    </p:anim>
                                    <p:animEffect transition="in" filter="fade">
                                      <p:cBhvr>
                                        <p:cTn id="108" dur="5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9" grpId="0" animBg="1"/>
      <p:bldP spid="12" grpId="0" animBg="1"/>
      <p:bldP spid="13" grpId="0" animBg="1"/>
      <p:bldP spid="23" grpId="0"/>
      <p:bldP spid="26" grpId="0" animBg="1"/>
      <p:bldP spid="27" grpId="0" animBg="1"/>
      <p:bldP spid="28" grpId="0" animBg="1"/>
      <p:bldP spid="30" grpId="0"/>
      <p:bldP spid="31" grpId="0"/>
      <p:bldP spid="32" grpId="0"/>
      <p:bldP spid="33" grpId="0"/>
      <p:bldP spid="35" grpId="0"/>
      <p:bldP spid="36" grpId="0"/>
      <p:bldP spid="37" grpId="0"/>
      <p:bldP spid="5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06BF0A5B-CA18-47D2-801E-5D97420A52F4}" type="slidenum">
              <a:rPr lang="id-ID" smtClean="0"/>
              <a:t>3</a:t>
            </a:fld>
            <a:endParaRPr lang="id-ID"/>
          </a:p>
        </p:txBody>
      </p:sp>
      <p:cxnSp>
        <p:nvCxnSpPr>
          <p:cNvPr id="4" name="Straight Connector 3"/>
          <p:cNvCxnSpPr/>
          <p:nvPr/>
        </p:nvCxnSpPr>
        <p:spPr>
          <a:xfrm>
            <a:off x="4831882" y="1117625"/>
            <a:ext cx="252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 name="Freeform 4"/>
          <p:cNvSpPr/>
          <p:nvPr/>
        </p:nvSpPr>
        <p:spPr bwMode="auto">
          <a:xfrm>
            <a:off x="989092" y="1909111"/>
            <a:ext cx="3936398" cy="3949510"/>
          </a:xfrm>
          <a:custGeom>
            <a:avLst/>
            <a:gdLst>
              <a:gd name="T0" fmla="*/ 365 w 2340"/>
              <a:gd name="T1" fmla="*/ 542 h 2348"/>
              <a:gd name="T2" fmla="*/ 805 w 2340"/>
              <a:gd name="T3" fmla="*/ 220 h 2348"/>
              <a:gd name="T4" fmla="*/ 1001 w 2340"/>
              <a:gd name="T5" fmla="*/ 167 h 2348"/>
              <a:gd name="T6" fmla="*/ 1122 w 2340"/>
              <a:gd name="T7" fmla="*/ 155 h 2348"/>
              <a:gd name="T8" fmla="*/ 1230 w 2340"/>
              <a:gd name="T9" fmla="*/ 156 h 2348"/>
              <a:gd name="T10" fmla="*/ 1341 w 2340"/>
              <a:gd name="T11" fmla="*/ 169 h 2348"/>
              <a:gd name="T12" fmla="*/ 1513 w 2340"/>
              <a:gd name="T13" fmla="*/ 215 h 2348"/>
              <a:gd name="T14" fmla="*/ 1590 w 2340"/>
              <a:gd name="T15" fmla="*/ 246 h 2348"/>
              <a:gd name="T16" fmla="*/ 1708 w 2340"/>
              <a:gd name="T17" fmla="*/ 310 h 2348"/>
              <a:gd name="T18" fmla="*/ 1818 w 2340"/>
              <a:gd name="T19" fmla="*/ 389 h 2348"/>
              <a:gd name="T20" fmla="*/ 1940 w 2340"/>
              <a:gd name="T21" fmla="*/ 510 h 2348"/>
              <a:gd name="T22" fmla="*/ 2014 w 2340"/>
              <a:gd name="T23" fmla="*/ 608 h 2348"/>
              <a:gd name="T24" fmla="*/ 2076 w 2340"/>
              <a:gd name="T25" fmla="*/ 714 h 2348"/>
              <a:gd name="T26" fmla="*/ 2137 w 2340"/>
              <a:gd name="T27" fmla="*/ 860 h 2348"/>
              <a:gd name="T28" fmla="*/ 2174 w 2340"/>
              <a:gd name="T29" fmla="*/ 1015 h 2348"/>
              <a:gd name="T30" fmla="*/ 2186 w 2340"/>
              <a:gd name="T31" fmla="*/ 1192 h 2348"/>
              <a:gd name="T32" fmla="*/ 2174 w 2340"/>
              <a:gd name="T33" fmla="*/ 1333 h 2348"/>
              <a:gd name="T34" fmla="*/ 2131 w 2340"/>
              <a:gd name="T35" fmla="*/ 1505 h 2348"/>
              <a:gd name="T36" fmla="*/ 2077 w 2340"/>
              <a:gd name="T37" fmla="*/ 1634 h 2348"/>
              <a:gd name="T38" fmla="*/ 1985 w 2340"/>
              <a:gd name="T39" fmla="*/ 1782 h 2348"/>
              <a:gd name="T40" fmla="*/ 1859 w 2340"/>
              <a:gd name="T41" fmla="*/ 1922 h 2348"/>
              <a:gd name="T42" fmla="*/ 1740 w 2340"/>
              <a:gd name="T43" fmla="*/ 2017 h 2348"/>
              <a:gd name="T44" fmla="*/ 1611 w 2340"/>
              <a:gd name="T45" fmla="*/ 2092 h 2348"/>
              <a:gd name="T46" fmla="*/ 1382 w 2340"/>
              <a:gd name="T47" fmla="*/ 2171 h 2348"/>
              <a:gd name="T48" fmla="*/ 1167 w 2340"/>
              <a:gd name="T49" fmla="*/ 2194 h 2348"/>
              <a:gd name="T50" fmla="*/ 1018 w 2340"/>
              <a:gd name="T51" fmla="*/ 2183 h 2348"/>
              <a:gd name="T52" fmla="*/ 906 w 2340"/>
              <a:gd name="T53" fmla="*/ 2161 h 2348"/>
              <a:gd name="T54" fmla="*/ 775 w 2340"/>
              <a:gd name="T55" fmla="*/ 2117 h 2348"/>
              <a:gd name="T56" fmla="*/ 669 w 2340"/>
              <a:gd name="T57" fmla="*/ 2065 h 2348"/>
              <a:gd name="T58" fmla="*/ 435 w 2340"/>
              <a:gd name="T59" fmla="*/ 1886 h 2348"/>
              <a:gd name="T60" fmla="*/ 486 w 2340"/>
              <a:gd name="T61" fmla="*/ 1739 h 2348"/>
              <a:gd name="T62" fmla="*/ 283 w 2340"/>
              <a:gd name="T63" fmla="*/ 1948 h 2348"/>
              <a:gd name="T64" fmla="*/ 532 w 2340"/>
              <a:gd name="T65" fmla="*/ 2162 h 2348"/>
              <a:gd name="T66" fmla="*/ 660 w 2340"/>
              <a:gd name="T67" fmla="*/ 2234 h 2348"/>
              <a:gd name="T68" fmla="*/ 836 w 2340"/>
              <a:gd name="T69" fmla="*/ 2301 h 2348"/>
              <a:gd name="T70" fmla="*/ 963 w 2340"/>
              <a:gd name="T71" fmla="*/ 2331 h 2348"/>
              <a:gd name="T72" fmla="*/ 1098 w 2340"/>
              <a:gd name="T73" fmla="*/ 2346 h 2348"/>
              <a:gd name="T74" fmla="*/ 1343 w 2340"/>
              <a:gd name="T75" fmla="*/ 2335 h 2348"/>
              <a:gd name="T76" fmla="*/ 1626 w 2340"/>
              <a:gd name="T77" fmla="*/ 2254 h 2348"/>
              <a:gd name="T78" fmla="*/ 1795 w 2340"/>
              <a:gd name="T79" fmla="*/ 2166 h 2348"/>
              <a:gd name="T80" fmla="*/ 1949 w 2340"/>
              <a:gd name="T81" fmla="*/ 2049 h 2348"/>
              <a:gd name="T82" fmla="*/ 2072 w 2340"/>
              <a:gd name="T83" fmla="*/ 1921 h 2348"/>
              <a:gd name="T84" fmla="*/ 2195 w 2340"/>
              <a:gd name="T85" fmla="*/ 1739 h 2348"/>
              <a:gd name="T86" fmla="*/ 2267 w 2340"/>
              <a:gd name="T87" fmla="*/ 1583 h 2348"/>
              <a:gd name="T88" fmla="*/ 2306 w 2340"/>
              <a:gd name="T89" fmla="*/ 1457 h 2348"/>
              <a:gd name="T90" fmla="*/ 2336 w 2340"/>
              <a:gd name="T91" fmla="*/ 1276 h 2348"/>
              <a:gd name="T92" fmla="*/ 2334 w 2340"/>
              <a:gd name="T93" fmla="*/ 1052 h 2348"/>
              <a:gd name="T94" fmla="*/ 2301 w 2340"/>
              <a:gd name="T95" fmla="*/ 871 h 2348"/>
              <a:gd name="T96" fmla="*/ 2231 w 2340"/>
              <a:gd name="T97" fmla="*/ 680 h 2348"/>
              <a:gd name="T98" fmla="*/ 2164 w 2340"/>
              <a:gd name="T99" fmla="*/ 556 h 2348"/>
              <a:gd name="T100" fmla="*/ 2083 w 2340"/>
              <a:gd name="T101" fmla="*/ 441 h 2348"/>
              <a:gd name="T102" fmla="*/ 1990 w 2340"/>
              <a:gd name="T103" fmla="*/ 337 h 2348"/>
              <a:gd name="T104" fmla="*/ 1854 w 2340"/>
              <a:gd name="T105" fmla="*/ 223 h 2348"/>
              <a:gd name="T106" fmla="*/ 1680 w 2340"/>
              <a:gd name="T107" fmla="*/ 118 h 2348"/>
              <a:gd name="T108" fmla="*/ 1583 w 2340"/>
              <a:gd name="T109" fmla="*/ 76 h 2348"/>
              <a:gd name="T110" fmla="*/ 1439 w 2340"/>
              <a:gd name="T111" fmla="*/ 32 h 2348"/>
              <a:gd name="T112" fmla="*/ 1276 w 2340"/>
              <a:gd name="T113" fmla="*/ 5 h 2348"/>
              <a:gd name="T114" fmla="*/ 1168 w 2340"/>
              <a:gd name="T115" fmla="*/ 0 h 2348"/>
              <a:gd name="T116" fmla="*/ 1045 w 2340"/>
              <a:gd name="T117" fmla="*/ 6 h 2348"/>
              <a:gd name="T118" fmla="*/ 844 w 2340"/>
              <a:gd name="T119" fmla="*/ 45 h 2348"/>
              <a:gd name="T120" fmla="*/ 579 w 2340"/>
              <a:gd name="T121" fmla="*/ 157 h 2348"/>
              <a:gd name="T122" fmla="*/ 3 w 2340"/>
              <a:gd name="T123" fmla="*/ 1014 h 23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2340" h="2348">
                <a:moveTo>
                  <a:pt x="153" y="1052"/>
                </a:moveTo>
                <a:cubicBezTo>
                  <a:pt x="153" y="1052"/>
                  <a:pt x="154" y="1046"/>
                  <a:pt x="155" y="1035"/>
                </a:cubicBezTo>
                <a:cubicBezTo>
                  <a:pt x="157" y="1024"/>
                  <a:pt x="159" y="1007"/>
                  <a:pt x="164" y="985"/>
                </a:cubicBezTo>
                <a:cubicBezTo>
                  <a:pt x="172" y="941"/>
                  <a:pt x="186" y="878"/>
                  <a:pt x="217" y="801"/>
                </a:cubicBezTo>
                <a:cubicBezTo>
                  <a:pt x="224" y="781"/>
                  <a:pt x="233" y="761"/>
                  <a:pt x="242" y="740"/>
                </a:cubicBezTo>
                <a:cubicBezTo>
                  <a:pt x="253" y="720"/>
                  <a:pt x="263" y="698"/>
                  <a:pt x="275" y="677"/>
                </a:cubicBezTo>
                <a:cubicBezTo>
                  <a:pt x="300" y="633"/>
                  <a:pt x="329" y="588"/>
                  <a:pt x="365" y="542"/>
                </a:cubicBezTo>
                <a:cubicBezTo>
                  <a:pt x="401" y="497"/>
                  <a:pt x="443" y="452"/>
                  <a:pt x="491" y="409"/>
                </a:cubicBezTo>
                <a:cubicBezTo>
                  <a:pt x="540" y="366"/>
                  <a:pt x="595" y="326"/>
                  <a:pt x="656" y="290"/>
                </a:cubicBezTo>
                <a:cubicBezTo>
                  <a:pt x="672" y="281"/>
                  <a:pt x="688" y="273"/>
                  <a:pt x="704" y="265"/>
                </a:cubicBezTo>
                <a:cubicBezTo>
                  <a:pt x="712" y="260"/>
                  <a:pt x="720" y="256"/>
                  <a:pt x="728" y="253"/>
                </a:cubicBezTo>
                <a:cubicBezTo>
                  <a:pt x="737" y="249"/>
                  <a:pt x="745" y="245"/>
                  <a:pt x="753" y="241"/>
                </a:cubicBezTo>
                <a:cubicBezTo>
                  <a:pt x="762" y="237"/>
                  <a:pt x="770" y="234"/>
                  <a:pt x="779" y="230"/>
                </a:cubicBezTo>
                <a:cubicBezTo>
                  <a:pt x="787" y="227"/>
                  <a:pt x="796" y="223"/>
                  <a:pt x="805" y="220"/>
                </a:cubicBezTo>
                <a:cubicBezTo>
                  <a:pt x="823" y="213"/>
                  <a:pt x="840" y="207"/>
                  <a:pt x="859" y="201"/>
                </a:cubicBezTo>
                <a:cubicBezTo>
                  <a:pt x="868" y="198"/>
                  <a:pt x="877" y="195"/>
                  <a:pt x="886" y="193"/>
                </a:cubicBezTo>
                <a:cubicBezTo>
                  <a:pt x="896" y="190"/>
                  <a:pt x="905" y="188"/>
                  <a:pt x="914" y="185"/>
                </a:cubicBezTo>
                <a:cubicBezTo>
                  <a:pt x="919" y="184"/>
                  <a:pt x="924" y="183"/>
                  <a:pt x="929" y="182"/>
                </a:cubicBezTo>
                <a:cubicBezTo>
                  <a:pt x="933" y="181"/>
                  <a:pt x="938" y="180"/>
                  <a:pt x="943" y="179"/>
                </a:cubicBezTo>
                <a:cubicBezTo>
                  <a:pt x="952" y="177"/>
                  <a:pt x="962" y="174"/>
                  <a:pt x="972" y="172"/>
                </a:cubicBezTo>
                <a:cubicBezTo>
                  <a:pt x="981" y="170"/>
                  <a:pt x="991" y="169"/>
                  <a:pt x="1001" y="167"/>
                </a:cubicBezTo>
                <a:cubicBezTo>
                  <a:pt x="1011" y="166"/>
                  <a:pt x="1021" y="164"/>
                  <a:pt x="1031" y="163"/>
                </a:cubicBezTo>
                <a:cubicBezTo>
                  <a:pt x="1041" y="162"/>
                  <a:pt x="1051" y="161"/>
                  <a:pt x="1061" y="159"/>
                </a:cubicBezTo>
                <a:cubicBezTo>
                  <a:pt x="1068" y="159"/>
                  <a:pt x="1068" y="159"/>
                  <a:pt x="1068" y="159"/>
                </a:cubicBezTo>
                <a:cubicBezTo>
                  <a:pt x="1071" y="158"/>
                  <a:pt x="1073" y="158"/>
                  <a:pt x="1076" y="158"/>
                </a:cubicBezTo>
                <a:cubicBezTo>
                  <a:pt x="1081" y="158"/>
                  <a:pt x="1086" y="157"/>
                  <a:pt x="1091" y="157"/>
                </a:cubicBezTo>
                <a:cubicBezTo>
                  <a:pt x="1096" y="157"/>
                  <a:pt x="1101" y="156"/>
                  <a:pt x="1106" y="156"/>
                </a:cubicBezTo>
                <a:cubicBezTo>
                  <a:pt x="1111" y="156"/>
                  <a:pt x="1116" y="155"/>
                  <a:pt x="1122" y="155"/>
                </a:cubicBezTo>
                <a:cubicBezTo>
                  <a:pt x="1132" y="155"/>
                  <a:pt x="1142" y="154"/>
                  <a:pt x="1152" y="154"/>
                </a:cubicBezTo>
                <a:cubicBezTo>
                  <a:pt x="1158" y="154"/>
                  <a:pt x="1163" y="154"/>
                  <a:pt x="1168" y="154"/>
                </a:cubicBezTo>
                <a:cubicBezTo>
                  <a:pt x="1173" y="154"/>
                  <a:pt x="1178" y="154"/>
                  <a:pt x="1183" y="154"/>
                </a:cubicBezTo>
                <a:cubicBezTo>
                  <a:pt x="1194" y="155"/>
                  <a:pt x="1204" y="155"/>
                  <a:pt x="1215" y="155"/>
                </a:cubicBezTo>
                <a:cubicBezTo>
                  <a:pt x="1219" y="155"/>
                  <a:pt x="1219" y="155"/>
                  <a:pt x="1219" y="155"/>
                </a:cubicBezTo>
                <a:cubicBezTo>
                  <a:pt x="1223" y="156"/>
                  <a:pt x="1223" y="156"/>
                  <a:pt x="1223" y="156"/>
                </a:cubicBezTo>
                <a:cubicBezTo>
                  <a:pt x="1230" y="156"/>
                  <a:pt x="1230" y="156"/>
                  <a:pt x="1230" y="156"/>
                </a:cubicBezTo>
                <a:cubicBezTo>
                  <a:pt x="1236" y="157"/>
                  <a:pt x="1241" y="157"/>
                  <a:pt x="1246" y="157"/>
                </a:cubicBezTo>
                <a:cubicBezTo>
                  <a:pt x="1251" y="158"/>
                  <a:pt x="1257" y="158"/>
                  <a:pt x="1262" y="159"/>
                </a:cubicBezTo>
                <a:cubicBezTo>
                  <a:pt x="1270" y="159"/>
                  <a:pt x="1270" y="159"/>
                  <a:pt x="1270" y="159"/>
                </a:cubicBezTo>
                <a:cubicBezTo>
                  <a:pt x="1272" y="159"/>
                  <a:pt x="1275" y="160"/>
                  <a:pt x="1278" y="160"/>
                </a:cubicBezTo>
                <a:cubicBezTo>
                  <a:pt x="1288" y="161"/>
                  <a:pt x="1299" y="163"/>
                  <a:pt x="1309" y="164"/>
                </a:cubicBezTo>
                <a:cubicBezTo>
                  <a:pt x="1314" y="165"/>
                  <a:pt x="1320" y="165"/>
                  <a:pt x="1325" y="166"/>
                </a:cubicBezTo>
                <a:cubicBezTo>
                  <a:pt x="1330" y="167"/>
                  <a:pt x="1335" y="168"/>
                  <a:pt x="1341" y="169"/>
                </a:cubicBezTo>
                <a:cubicBezTo>
                  <a:pt x="1351" y="171"/>
                  <a:pt x="1362" y="173"/>
                  <a:pt x="1372" y="175"/>
                </a:cubicBezTo>
                <a:cubicBezTo>
                  <a:pt x="1383" y="177"/>
                  <a:pt x="1393" y="180"/>
                  <a:pt x="1404" y="182"/>
                </a:cubicBezTo>
                <a:cubicBezTo>
                  <a:pt x="1409" y="183"/>
                  <a:pt x="1414" y="184"/>
                  <a:pt x="1419" y="186"/>
                </a:cubicBezTo>
                <a:cubicBezTo>
                  <a:pt x="1425" y="187"/>
                  <a:pt x="1430" y="189"/>
                  <a:pt x="1435" y="190"/>
                </a:cubicBezTo>
                <a:cubicBezTo>
                  <a:pt x="1446" y="193"/>
                  <a:pt x="1456" y="196"/>
                  <a:pt x="1466" y="199"/>
                </a:cubicBezTo>
                <a:cubicBezTo>
                  <a:pt x="1477" y="202"/>
                  <a:pt x="1487" y="206"/>
                  <a:pt x="1498" y="209"/>
                </a:cubicBezTo>
                <a:cubicBezTo>
                  <a:pt x="1503" y="211"/>
                  <a:pt x="1508" y="213"/>
                  <a:pt x="1513" y="215"/>
                </a:cubicBezTo>
                <a:cubicBezTo>
                  <a:pt x="1516" y="215"/>
                  <a:pt x="1518" y="216"/>
                  <a:pt x="1521" y="217"/>
                </a:cubicBezTo>
                <a:cubicBezTo>
                  <a:pt x="1528" y="220"/>
                  <a:pt x="1528" y="220"/>
                  <a:pt x="1528" y="220"/>
                </a:cubicBezTo>
                <a:cubicBezTo>
                  <a:pt x="1539" y="224"/>
                  <a:pt x="1549" y="228"/>
                  <a:pt x="1559" y="233"/>
                </a:cubicBezTo>
                <a:cubicBezTo>
                  <a:pt x="1563" y="234"/>
                  <a:pt x="1563" y="234"/>
                  <a:pt x="1563" y="234"/>
                </a:cubicBezTo>
                <a:cubicBezTo>
                  <a:pt x="1567" y="236"/>
                  <a:pt x="1567" y="236"/>
                  <a:pt x="1567" y="236"/>
                </a:cubicBezTo>
                <a:cubicBezTo>
                  <a:pt x="1574" y="239"/>
                  <a:pt x="1574" y="239"/>
                  <a:pt x="1574" y="239"/>
                </a:cubicBezTo>
                <a:cubicBezTo>
                  <a:pt x="1590" y="246"/>
                  <a:pt x="1590" y="246"/>
                  <a:pt x="1590" y="246"/>
                </a:cubicBezTo>
                <a:cubicBezTo>
                  <a:pt x="1605" y="253"/>
                  <a:pt x="1605" y="253"/>
                  <a:pt x="1605" y="253"/>
                </a:cubicBezTo>
                <a:cubicBezTo>
                  <a:pt x="1607" y="254"/>
                  <a:pt x="1610" y="255"/>
                  <a:pt x="1612" y="257"/>
                </a:cubicBezTo>
                <a:cubicBezTo>
                  <a:pt x="1620" y="260"/>
                  <a:pt x="1620" y="260"/>
                  <a:pt x="1620" y="260"/>
                </a:cubicBezTo>
                <a:cubicBezTo>
                  <a:pt x="1630" y="265"/>
                  <a:pt x="1640" y="270"/>
                  <a:pt x="1649" y="276"/>
                </a:cubicBezTo>
                <a:cubicBezTo>
                  <a:pt x="1659" y="281"/>
                  <a:pt x="1669" y="287"/>
                  <a:pt x="1679" y="292"/>
                </a:cubicBezTo>
                <a:cubicBezTo>
                  <a:pt x="1693" y="301"/>
                  <a:pt x="1693" y="301"/>
                  <a:pt x="1693" y="301"/>
                </a:cubicBezTo>
                <a:cubicBezTo>
                  <a:pt x="1698" y="303"/>
                  <a:pt x="1703" y="307"/>
                  <a:pt x="1708" y="310"/>
                </a:cubicBezTo>
                <a:cubicBezTo>
                  <a:pt x="1717" y="316"/>
                  <a:pt x="1727" y="322"/>
                  <a:pt x="1736" y="328"/>
                </a:cubicBezTo>
                <a:cubicBezTo>
                  <a:pt x="1745" y="334"/>
                  <a:pt x="1755" y="341"/>
                  <a:pt x="1764" y="348"/>
                </a:cubicBezTo>
                <a:cubicBezTo>
                  <a:pt x="1768" y="351"/>
                  <a:pt x="1773" y="354"/>
                  <a:pt x="1778" y="358"/>
                </a:cubicBezTo>
                <a:cubicBezTo>
                  <a:pt x="1791" y="368"/>
                  <a:pt x="1791" y="368"/>
                  <a:pt x="1791" y="368"/>
                </a:cubicBezTo>
                <a:cubicBezTo>
                  <a:pt x="1804" y="379"/>
                  <a:pt x="1804" y="379"/>
                  <a:pt x="1804" y="379"/>
                </a:cubicBezTo>
                <a:cubicBezTo>
                  <a:pt x="1811" y="384"/>
                  <a:pt x="1811" y="384"/>
                  <a:pt x="1811" y="384"/>
                </a:cubicBezTo>
                <a:cubicBezTo>
                  <a:pt x="1813" y="386"/>
                  <a:pt x="1816" y="387"/>
                  <a:pt x="1818" y="389"/>
                </a:cubicBezTo>
                <a:cubicBezTo>
                  <a:pt x="1835" y="404"/>
                  <a:pt x="1853" y="419"/>
                  <a:pt x="1869" y="435"/>
                </a:cubicBezTo>
                <a:cubicBezTo>
                  <a:pt x="1882" y="447"/>
                  <a:pt x="1882" y="447"/>
                  <a:pt x="1882" y="447"/>
                </a:cubicBezTo>
                <a:cubicBezTo>
                  <a:pt x="1888" y="453"/>
                  <a:pt x="1888" y="453"/>
                  <a:pt x="1888" y="453"/>
                </a:cubicBezTo>
                <a:cubicBezTo>
                  <a:pt x="1894" y="459"/>
                  <a:pt x="1894" y="459"/>
                  <a:pt x="1894" y="459"/>
                </a:cubicBezTo>
                <a:cubicBezTo>
                  <a:pt x="1902" y="468"/>
                  <a:pt x="1910" y="476"/>
                  <a:pt x="1918" y="484"/>
                </a:cubicBezTo>
                <a:cubicBezTo>
                  <a:pt x="1922" y="489"/>
                  <a:pt x="1925" y="493"/>
                  <a:pt x="1929" y="497"/>
                </a:cubicBezTo>
                <a:cubicBezTo>
                  <a:pt x="1940" y="510"/>
                  <a:pt x="1940" y="510"/>
                  <a:pt x="1940" y="510"/>
                </a:cubicBezTo>
                <a:cubicBezTo>
                  <a:pt x="1952" y="524"/>
                  <a:pt x="1952" y="524"/>
                  <a:pt x="1952" y="524"/>
                </a:cubicBezTo>
                <a:cubicBezTo>
                  <a:pt x="1956" y="528"/>
                  <a:pt x="1959" y="533"/>
                  <a:pt x="1963" y="537"/>
                </a:cubicBezTo>
                <a:cubicBezTo>
                  <a:pt x="1970" y="546"/>
                  <a:pt x="1977" y="556"/>
                  <a:pt x="1984" y="565"/>
                </a:cubicBezTo>
                <a:cubicBezTo>
                  <a:pt x="1991" y="574"/>
                  <a:pt x="1998" y="584"/>
                  <a:pt x="2004" y="593"/>
                </a:cubicBezTo>
                <a:cubicBezTo>
                  <a:pt x="2010" y="600"/>
                  <a:pt x="2010" y="600"/>
                  <a:pt x="2010" y="600"/>
                </a:cubicBezTo>
                <a:cubicBezTo>
                  <a:pt x="2012" y="604"/>
                  <a:pt x="2012" y="604"/>
                  <a:pt x="2012" y="604"/>
                </a:cubicBezTo>
                <a:cubicBezTo>
                  <a:pt x="2014" y="608"/>
                  <a:pt x="2014" y="608"/>
                  <a:pt x="2014" y="608"/>
                </a:cubicBezTo>
                <a:cubicBezTo>
                  <a:pt x="2024" y="622"/>
                  <a:pt x="2024" y="622"/>
                  <a:pt x="2024" y="622"/>
                </a:cubicBezTo>
                <a:cubicBezTo>
                  <a:pt x="2033" y="637"/>
                  <a:pt x="2033" y="637"/>
                  <a:pt x="2033" y="637"/>
                </a:cubicBezTo>
                <a:cubicBezTo>
                  <a:pt x="2038" y="644"/>
                  <a:pt x="2038" y="644"/>
                  <a:pt x="2038" y="644"/>
                </a:cubicBezTo>
                <a:cubicBezTo>
                  <a:pt x="2040" y="647"/>
                  <a:pt x="2041" y="649"/>
                  <a:pt x="2042" y="652"/>
                </a:cubicBezTo>
                <a:cubicBezTo>
                  <a:pt x="2048" y="662"/>
                  <a:pt x="2054" y="672"/>
                  <a:pt x="2060" y="682"/>
                </a:cubicBezTo>
                <a:cubicBezTo>
                  <a:pt x="2063" y="687"/>
                  <a:pt x="2066" y="693"/>
                  <a:pt x="2068" y="698"/>
                </a:cubicBezTo>
                <a:cubicBezTo>
                  <a:pt x="2076" y="714"/>
                  <a:pt x="2076" y="714"/>
                  <a:pt x="2076" y="714"/>
                </a:cubicBezTo>
                <a:cubicBezTo>
                  <a:pt x="2084" y="729"/>
                  <a:pt x="2084" y="729"/>
                  <a:pt x="2084" y="729"/>
                </a:cubicBezTo>
                <a:cubicBezTo>
                  <a:pt x="2087" y="734"/>
                  <a:pt x="2089" y="740"/>
                  <a:pt x="2092" y="745"/>
                </a:cubicBezTo>
                <a:cubicBezTo>
                  <a:pt x="2096" y="756"/>
                  <a:pt x="2101" y="767"/>
                  <a:pt x="2106" y="777"/>
                </a:cubicBezTo>
                <a:cubicBezTo>
                  <a:pt x="2110" y="788"/>
                  <a:pt x="2115" y="799"/>
                  <a:pt x="2119" y="810"/>
                </a:cubicBezTo>
                <a:cubicBezTo>
                  <a:pt x="2121" y="816"/>
                  <a:pt x="2124" y="821"/>
                  <a:pt x="2125" y="827"/>
                </a:cubicBezTo>
                <a:cubicBezTo>
                  <a:pt x="2131" y="843"/>
                  <a:pt x="2131" y="843"/>
                  <a:pt x="2131" y="843"/>
                </a:cubicBezTo>
                <a:cubicBezTo>
                  <a:pt x="2137" y="860"/>
                  <a:pt x="2137" y="860"/>
                  <a:pt x="2137" y="860"/>
                </a:cubicBezTo>
                <a:cubicBezTo>
                  <a:pt x="2139" y="866"/>
                  <a:pt x="2141" y="871"/>
                  <a:pt x="2142" y="877"/>
                </a:cubicBezTo>
                <a:cubicBezTo>
                  <a:pt x="2152" y="911"/>
                  <a:pt x="2152" y="911"/>
                  <a:pt x="2152" y="911"/>
                </a:cubicBezTo>
                <a:cubicBezTo>
                  <a:pt x="2154" y="920"/>
                  <a:pt x="2154" y="920"/>
                  <a:pt x="2154" y="920"/>
                </a:cubicBezTo>
                <a:cubicBezTo>
                  <a:pt x="2156" y="928"/>
                  <a:pt x="2156" y="928"/>
                  <a:pt x="2156" y="928"/>
                </a:cubicBezTo>
                <a:cubicBezTo>
                  <a:pt x="2160" y="945"/>
                  <a:pt x="2160" y="945"/>
                  <a:pt x="2160" y="945"/>
                </a:cubicBezTo>
                <a:cubicBezTo>
                  <a:pt x="2163" y="957"/>
                  <a:pt x="2166" y="968"/>
                  <a:pt x="2167" y="980"/>
                </a:cubicBezTo>
                <a:cubicBezTo>
                  <a:pt x="2174" y="1015"/>
                  <a:pt x="2174" y="1015"/>
                  <a:pt x="2174" y="1015"/>
                </a:cubicBezTo>
                <a:cubicBezTo>
                  <a:pt x="2176" y="1027"/>
                  <a:pt x="2177" y="1038"/>
                  <a:pt x="2178" y="1050"/>
                </a:cubicBezTo>
                <a:cubicBezTo>
                  <a:pt x="2181" y="1068"/>
                  <a:pt x="2181" y="1068"/>
                  <a:pt x="2181" y="1068"/>
                </a:cubicBezTo>
                <a:cubicBezTo>
                  <a:pt x="2181" y="1074"/>
                  <a:pt x="2182" y="1080"/>
                  <a:pt x="2182" y="1086"/>
                </a:cubicBezTo>
                <a:cubicBezTo>
                  <a:pt x="2185" y="1121"/>
                  <a:pt x="2185" y="1121"/>
                  <a:pt x="2185" y="1121"/>
                </a:cubicBezTo>
                <a:cubicBezTo>
                  <a:pt x="2186" y="1156"/>
                  <a:pt x="2186" y="1156"/>
                  <a:pt x="2186" y="1156"/>
                </a:cubicBezTo>
                <a:cubicBezTo>
                  <a:pt x="2186" y="1174"/>
                  <a:pt x="2186" y="1174"/>
                  <a:pt x="2186" y="1174"/>
                </a:cubicBezTo>
                <a:cubicBezTo>
                  <a:pt x="2186" y="1192"/>
                  <a:pt x="2186" y="1192"/>
                  <a:pt x="2186" y="1192"/>
                </a:cubicBezTo>
                <a:cubicBezTo>
                  <a:pt x="2185" y="1228"/>
                  <a:pt x="2185" y="1228"/>
                  <a:pt x="2185" y="1228"/>
                </a:cubicBezTo>
                <a:cubicBezTo>
                  <a:pt x="2182" y="1263"/>
                  <a:pt x="2182" y="1263"/>
                  <a:pt x="2182" y="1263"/>
                </a:cubicBezTo>
                <a:cubicBezTo>
                  <a:pt x="2182" y="1269"/>
                  <a:pt x="2181" y="1275"/>
                  <a:pt x="2181" y="1281"/>
                </a:cubicBezTo>
                <a:cubicBezTo>
                  <a:pt x="2178" y="1298"/>
                  <a:pt x="2178" y="1298"/>
                  <a:pt x="2178" y="1298"/>
                </a:cubicBezTo>
                <a:cubicBezTo>
                  <a:pt x="2176" y="1316"/>
                  <a:pt x="2176" y="1316"/>
                  <a:pt x="2176" y="1316"/>
                </a:cubicBezTo>
                <a:cubicBezTo>
                  <a:pt x="2175" y="1325"/>
                  <a:pt x="2175" y="1325"/>
                  <a:pt x="2175" y="1325"/>
                </a:cubicBezTo>
                <a:cubicBezTo>
                  <a:pt x="2175" y="1327"/>
                  <a:pt x="2174" y="1330"/>
                  <a:pt x="2174" y="1333"/>
                </a:cubicBezTo>
                <a:cubicBezTo>
                  <a:pt x="2169" y="1357"/>
                  <a:pt x="2166" y="1380"/>
                  <a:pt x="2160" y="1403"/>
                </a:cubicBezTo>
                <a:cubicBezTo>
                  <a:pt x="2156" y="1420"/>
                  <a:pt x="2156" y="1420"/>
                  <a:pt x="2156" y="1420"/>
                </a:cubicBezTo>
                <a:cubicBezTo>
                  <a:pt x="2154" y="1429"/>
                  <a:pt x="2154" y="1429"/>
                  <a:pt x="2154" y="1429"/>
                </a:cubicBezTo>
                <a:cubicBezTo>
                  <a:pt x="2152" y="1437"/>
                  <a:pt x="2152" y="1437"/>
                  <a:pt x="2152" y="1437"/>
                </a:cubicBezTo>
                <a:cubicBezTo>
                  <a:pt x="2149" y="1448"/>
                  <a:pt x="2145" y="1460"/>
                  <a:pt x="2142" y="1471"/>
                </a:cubicBezTo>
                <a:cubicBezTo>
                  <a:pt x="2141" y="1477"/>
                  <a:pt x="2139" y="1482"/>
                  <a:pt x="2137" y="1488"/>
                </a:cubicBezTo>
                <a:cubicBezTo>
                  <a:pt x="2131" y="1505"/>
                  <a:pt x="2131" y="1505"/>
                  <a:pt x="2131" y="1505"/>
                </a:cubicBezTo>
                <a:cubicBezTo>
                  <a:pt x="2125" y="1521"/>
                  <a:pt x="2125" y="1521"/>
                  <a:pt x="2125" y="1521"/>
                </a:cubicBezTo>
                <a:cubicBezTo>
                  <a:pt x="2125" y="1524"/>
                  <a:pt x="2124" y="1527"/>
                  <a:pt x="2122" y="1529"/>
                </a:cubicBezTo>
                <a:cubicBezTo>
                  <a:pt x="2119" y="1538"/>
                  <a:pt x="2119" y="1538"/>
                  <a:pt x="2119" y="1538"/>
                </a:cubicBezTo>
                <a:cubicBezTo>
                  <a:pt x="2115" y="1549"/>
                  <a:pt x="2111" y="1559"/>
                  <a:pt x="2106" y="1570"/>
                </a:cubicBezTo>
                <a:cubicBezTo>
                  <a:pt x="2101" y="1581"/>
                  <a:pt x="2097" y="1592"/>
                  <a:pt x="2092" y="1602"/>
                </a:cubicBezTo>
                <a:cubicBezTo>
                  <a:pt x="2089" y="1608"/>
                  <a:pt x="2087" y="1613"/>
                  <a:pt x="2085" y="1618"/>
                </a:cubicBezTo>
                <a:cubicBezTo>
                  <a:pt x="2077" y="1634"/>
                  <a:pt x="2077" y="1634"/>
                  <a:pt x="2077" y="1634"/>
                </a:cubicBezTo>
                <a:cubicBezTo>
                  <a:pt x="2069" y="1649"/>
                  <a:pt x="2069" y="1649"/>
                  <a:pt x="2069" y="1649"/>
                </a:cubicBezTo>
                <a:cubicBezTo>
                  <a:pt x="2066" y="1655"/>
                  <a:pt x="2063" y="1660"/>
                  <a:pt x="2060" y="1665"/>
                </a:cubicBezTo>
                <a:cubicBezTo>
                  <a:pt x="2055" y="1675"/>
                  <a:pt x="2049" y="1685"/>
                  <a:pt x="2043" y="1695"/>
                </a:cubicBezTo>
                <a:cubicBezTo>
                  <a:pt x="2039" y="1703"/>
                  <a:pt x="2039" y="1703"/>
                  <a:pt x="2039" y="1703"/>
                </a:cubicBezTo>
                <a:cubicBezTo>
                  <a:pt x="2034" y="1710"/>
                  <a:pt x="2034" y="1710"/>
                  <a:pt x="2034" y="1710"/>
                </a:cubicBezTo>
                <a:cubicBezTo>
                  <a:pt x="2025" y="1725"/>
                  <a:pt x="2025" y="1725"/>
                  <a:pt x="2025" y="1725"/>
                </a:cubicBezTo>
                <a:cubicBezTo>
                  <a:pt x="2012" y="1744"/>
                  <a:pt x="1999" y="1763"/>
                  <a:pt x="1985" y="1782"/>
                </a:cubicBezTo>
                <a:cubicBezTo>
                  <a:pt x="1978" y="1791"/>
                  <a:pt x="1971" y="1800"/>
                  <a:pt x="1964" y="1809"/>
                </a:cubicBezTo>
                <a:cubicBezTo>
                  <a:pt x="1953" y="1823"/>
                  <a:pt x="1953" y="1823"/>
                  <a:pt x="1953" y="1823"/>
                </a:cubicBezTo>
                <a:cubicBezTo>
                  <a:pt x="1942" y="1836"/>
                  <a:pt x="1942" y="1836"/>
                  <a:pt x="1942" y="1836"/>
                </a:cubicBezTo>
                <a:cubicBezTo>
                  <a:pt x="1934" y="1844"/>
                  <a:pt x="1927" y="1853"/>
                  <a:pt x="1919" y="1862"/>
                </a:cubicBezTo>
                <a:cubicBezTo>
                  <a:pt x="1911" y="1870"/>
                  <a:pt x="1904" y="1878"/>
                  <a:pt x="1896" y="1887"/>
                </a:cubicBezTo>
                <a:cubicBezTo>
                  <a:pt x="1888" y="1895"/>
                  <a:pt x="1880" y="1903"/>
                  <a:pt x="1871" y="1911"/>
                </a:cubicBezTo>
                <a:cubicBezTo>
                  <a:pt x="1859" y="1922"/>
                  <a:pt x="1859" y="1922"/>
                  <a:pt x="1859" y="1922"/>
                </a:cubicBezTo>
                <a:cubicBezTo>
                  <a:pt x="1853" y="1928"/>
                  <a:pt x="1853" y="1928"/>
                  <a:pt x="1853" y="1928"/>
                </a:cubicBezTo>
                <a:cubicBezTo>
                  <a:pt x="1851" y="1930"/>
                  <a:pt x="1849" y="1932"/>
                  <a:pt x="1846" y="1934"/>
                </a:cubicBezTo>
                <a:cubicBezTo>
                  <a:pt x="1838" y="1941"/>
                  <a:pt x="1829" y="1949"/>
                  <a:pt x="1821" y="1956"/>
                </a:cubicBezTo>
                <a:cubicBezTo>
                  <a:pt x="1819" y="1958"/>
                  <a:pt x="1816" y="1960"/>
                  <a:pt x="1814" y="1962"/>
                </a:cubicBezTo>
                <a:cubicBezTo>
                  <a:pt x="1808" y="1967"/>
                  <a:pt x="1808" y="1967"/>
                  <a:pt x="1808" y="1967"/>
                </a:cubicBezTo>
                <a:cubicBezTo>
                  <a:pt x="1794" y="1977"/>
                  <a:pt x="1794" y="1977"/>
                  <a:pt x="1794" y="1977"/>
                </a:cubicBezTo>
                <a:cubicBezTo>
                  <a:pt x="1777" y="1992"/>
                  <a:pt x="1758" y="2004"/>
                  <a:pt x="1740" y="2017"/>
                </a:cubicBezTo>
                <a:cubicBezTo>
                  <a:pt x="1736" y="2021"/>
                  <a:pt x="1731" y="2023"/>
                  <a:pt x="1726" y="2027"/>
                </a:cubicBezTo>
                <a:cubicBezTo>
                  <a:pt x="1712" y="2036"/>
                  <a:pt x="1712" y="2036"/>
                  <a:pt x="1712" y="2036"/>
                </a:cubicBezTo>
                <a:cubicBezTo>
                  <a:pt x="1698" y="2045"/>
                  <a:pt x="1698" y="2045"/>
                  <a:pt x="1698" y="2045"/>
                </a:cubicBezTo>
                <a:cubicBezTo>
                  <a:pt x="1693" y="2048"/>
                  <a:pt x="1688" y="2050"/>
                  <a:pt x="1684" y="2053"/>
                </a:cubicBezTo>
                <a:cubicBezTo>
                  <a:pt x="1674" y="2059"/>
                  <a:pt x="1664" y="2064"/>
                  <a:pt x="1655" y="2070"/>
                </a:cubicBezTo>
                <a:cubicBezTo>
                  <a:pt x="1645" y="2075"/>
                  <a:pt x="1635" y="2080"/>
                  <a:pt x="1625" y="2085"/>
                </a:cubicBezTo>
                <a:cubicBezTo>
                  <a:pt x="1621" y="2087"/>
                  <a:pt x="1616" y="2090"/>
                  <a:pt x="1611" y="2092"/>
                </a:cubicBezTo>
                <a:cubicBezTo>
                  <a:pt x="1606" y="2095"/>
                  <a:pt x="1601" y="2097"/>
                  <a:pt x="1596" y="2099"/>
                </a:cubicBezTo>
                <a:cubicBezTo>
                  <a:pt x="1586" y="2104"/>
                  <a:pt x="1576" y="2108"/>
                  <a:pt x="1566" y="2113"/>
                </a:cubicBezTo>
                <a:cubicBezTo>
                  <a:pt x="1526" y="2129"/>
                  <a:pt x="1485" y="2145"/>
                  <a:pt x="1444" y="2156"/>
                </a:cubicBezTo>
                <a:cubicBezTo>
                  <a:pt x="1439" y="2157"/>
                  <a:pt x="1434" y="2158"/>
                  <a:pt x="1429" y="2160"/>
                </a:cubicBezTo>
                <a:cubicBezTo>
                  <a:pt x="1421" y="2162"/>
                  <a:pt x="1421" y="2162"/>
                  <a:pt x="1421" y="2162"/>
                </a:cubicBezTo>
                <a:cubicBezTo>
                  <a:pt x="1413" y="2164"/>
                  <a:pt x="1413" y="2164"/>
                  <a:pt x="1413" y="2164"/>
                </a:cubicBezTo>
                <a:cubicBezTo>
                  <a:pt x="1403" y="2166"/>
                  <a:pt x="1392" y="2169"/>
                  <a:pt x="1382" y="2171"/>
                </a:cubicBezTo>
                <a:cubicBezTo>
                  <a:pt x="1372" y="2174"/>
                  <a:pt x="1362" y="2175"/>
                  <a:pt x="1351" y="2177"/>
                </a:cubicBezTo>
                <a:cubicBezTo>
                  <a:pt x="1341" y="2179"/>
                  <a:pt x="1331" y="2181"/>
                  <a:pt x="1320" y="2183"/>
                </a:cubicBezTo>
                <a:cubicBezTo>
                  <a:pt x="1310" y="2184"/>
                  <a:pt x="1300" y="2185"/>
                  <a:pt x="1289" y="2186"/>
                </a:cubicBezTo>
                <a:cubicBezTo>
                  <a:pt x="1284" y="2187"/>
                  <a:pt x="1279" y="2188"/>
                  <a:pt x="1274" y="2188"/>
                </a:cubicBezTo>
                <a:cubicBezTo>
                  <a:pt x="1269" y="2189"/>
                  <a:pt x="1264" y="2189"/>
                  <a:pt x="1258" y="2190"/>
                </a:cubicBezTo>
                <a:cubicBezTo>
                  <a:pt x="1238" y="2191"/>
                  <a:pt x="1218" y="2193"/>
                  <a:pt x="1197" y="2193"/>
                </a:cubicBezTo>
                <a:cubicBezTo>
                  <a:pt x="1187" y="2194"/>
                  <a:pt x="1177" y="2194"/>
                  <a:pt x="1167" y="2194"/>
                </a:cubicBezTo>
                <a:cubicBezTo>
                  <a:pt x="1157" y="2194"/>
                  <a:pt x="1146" y="2194"/>
                  <a:pt x="1136" y="2194"/>
                </a:cubicBezTo>
                <a:cubicBezTo>
                  <a:pt x="1126" y="2194"/>
                  <a:pt x="1116" y="2193"/>
                  <a:pt x="1106" y="2192"/>
                </a:cubicBezTo>
                <a:cubicBezTo>
                  <a:pt x="1102" y="2192"/>
                  <a:pt x="1097" y="2192"/>
                  <a:pt x="1092" y="2191"/>
                </a:cubicBezTo>
                <a:cubicBezTo>
                  <a:pt x="1084" y="2191"/>
                  <a:pt x="1084" y="2191"/>
                  <a:pt x="1084" y="2191"/>
                </a:cubicBezTo>
                <a:cubicBezTo>
                  <a:pt x="1077" y="2190"/>
                  <a:pt x="1077" y="2190"/>
                  <a:pt x="1077" y="2190"/>
                </a:cubicBezTo>
                <a:cubicBezTo>
                  <a:pt x="1067" y="2189"/>
                  <a:pt x="1057" y="2188"/>
                  <a:pt x="1047" y="2187"/>
                </a:cubicBezTo>
                <a:cubicBezTo>
                  <a:pt x="1038" y="2186"/>
                  <a:pt x="1028" y="2185"/>
                  <a:pt x="1018" y="2183"/>
                </a:cubicBezTo>
                <a:cubicBezTo>
                  <a:pt x="1014" y="2183"/>
                  <a:pt x="1009" y="2182"/>
                  <a:pt x="1004" y="2181"/>
                </a:cubicBezTo>
                <a:cubicBezTo>
                  <a:pt x="999" y="2181"/>
                  <a:pt x="994" y="2180"/>
                  <a:pt x="990" y="2179"/>
                </a:cubicBezTo>
                <a:cubicBezTo>
                  <a:pt x="985" y="2178"/>
                  <a:pt x="980" y="2177"/>
                  <a:pt x="975" y="2176"/>
                </a:cubicBezTo>
                <a:cubicBezTo>
                  <a:pt x="971" y="2175"/>
                  <a:pt x="966" y="2175"/>
                  <a:pt x="961" y="2174"/>
                </a:cubicBezTo>
                <a:cubicBezTo>
                  <a:pt x="952" y="2172"/>
                  <a:pt x="943" y="2170"/>
                  <a:pt x="933" y="2167"/>
                </a:cubicBezTo>
                <a:cubicBezTo>
                  <a:pt x="929" y="2167"/>
                  <a:pt x="924" y="2165"/>
                  <a:pt x="920" y="2164"/>
                </a:cubicBezTo>
                <a:cubicBezTo>
                  <a:pt x="915" y="2163"/>
                  <a:pt x="910" y="2162"/>
                  <a:pt x="906" y="2161"/>
                </a:cubicBezTo>
                <a:cubicBezTo>
                  <a:pt x="901" y="2159"/>
                  <a:pt x="897" y="2158"/>
                  <a:pt x="892" y="2157"/>
                </a:cubicBezTo>
                <a:cubicBezTo>
                  <a:pt x="888" y="2156"/>
                  <a:pt x="883" y="2154"/>
                  <a:pt x="879" y="2153"/>
                </a:cubicBezTo>
                <a:cubicBezTo>
                  <a:pt x="870" y="2150"/>
                  <a:pt x="861" y="2148"/>
                  <a:pt x="852" y="2145"/>
                </a:cubicBezTo>
                <a:cubicBezTo>
                  <a:pt x="844" y="2142"/>
                  <a:pt x="835" y="2139"/>
                  <a:pt x="826" y="2136"/>
                </a:cubicBezTo>
                <a:cubicBezTo>
                  <a:pt x="822" y="2135"/>
                  <a:pt x="818" y="2133"/>
                  <a:pt x="813" y="2132"/>
                </a:cubicBezTo>
                <a:cubicBezTo>
                  <a:pt x="809" y="2130"/>
                  <a:pt x="805" y="2128"/>
                  <a:pt x="801" y="2127"/>
                </a:cubicBezTo>
                <a:cubicBezTo>
                  <a:pt x="792" y="2123"/>
                  <a:pt x="784" y="2120"/>
                  <a:pt x="775" y="2117"/>
                </a:cubicBezTo>
                <a:cubicBezTo>
                  <a:pt x="767" y="2113"/>
                  <a:pt x="759" y="2110"/>
                  <a:pt x="751" y="2106"/>
                </a:cubicBezTo>
                <a:cubicBezTo>
                  <a:pt x="743" y="2103"/>
                  <a:pt x="735" y="2099"/>
                  <a:pt x="727" y="2095"/>
                </a:cubicBezTo>
                <a:cubicBezTo>
                  <a:pt x="723" y="2093"/>
                  <a:pt x="719" y="2091"/>
                  <a:pt x="715" y="2089"/>
                </a:cubicBezTo>
                <a:cubicBezTo>
                  <a:pt x="709" y="2086"/>
                  <a:pt x="709" y="2086"/>
                  <a:pt x="709" y="2086"/>
                </a:cubicBezTo>
                <a:cubicBezTo>
                  <a:pt x="703" y="2083"/>
                  <a:pt x="703" y="2083"/>
                  <a:pt x="703" y="2083"/>
                </a:cubicBezTo>
                <a:cubicBezTo>
                  <a:pt x="696" y="2079"/>
                  <a:pt x="688" y="2075"/>
                  <a:pt x="680" y="2071"/>
                </a:cubicBezTo>
                <a:cubicBezTo>
                  <a:pt x="677" y="2069"/>
                  <a:pt x="673" y="2067"/>
                  <a:pt x="669" y="2065"/>
                </a:cubicBezTo>
                <a:cubicBezTo>
                  <a:pt x="665" y="2063"/>
                  <a:pt x="662" y="2061"/>
                  <a:pt x="658" y="2059"/>
                </a:cubicBezTo>
                <a:cubicBezTo>
                  <a:pt x="643" y="2051"/>
                  <a:pt x="629" y="2041"/>
                  <a:pt x="615" y="2033"/>
                </a:cubicBezTo>
                <a:cubicBezTo>
                  <a:pt x="610" y="2029"/>
                  <a:pt x="610" y="2029"/>
                  <a:pt x="610" y="2029"/>
                </a:cubicBezTo>
                <a:cubicBezTo>
                  <a:pt x="605" y="2026"/>
                  <a:pt x="605" y="2026"/>
                  <a:pt x="605" y="2026"/>
                </a:cubicBezTo>
                <a:cubicBezTo>
                  <a:pt x="601" y="2024"/>
                  <a:pt x="598" y="2021"/>
                  <a:pt x="594" y="2019"/>
                </a:cubicBezTo>
                <a:cubicBezTo>
                  <a:pt x="588" y="2014"/>
                  <a:pt x="581" y="2010"/>
                  <a:pt x="574" y="2005"/>
                </a:cubicBezTo>
                <a:cubicBezTo>
                  <a:pt x="522" y="1967"/>
                  <a:pt x="475" y="1927"/>
                  <a:pt x="435" y="1886"/>
                </a:cubicBezTo>
                <a:cubicBezTo>
                  <a:pt x="425" y="1875"/>
                  <a:pt x="415" y="1865"/>
                  <a:pt x="406" y="1854"/>
                </a:cubicBezTo>
                <a:cubicBezTo>
                  <a:pt x="403" y="1852"/>
                  <a:pt x="401" y="1849"/>
                  <a:pt x="399" y="1846"/>
                </a:cubicBezTo>
                <a:cubicBezTo>
                  <a:pt x="398" y="1845"/>
                  <a:pt x="397" y="1844"/>
                  <a:pt x="396" y="1843"/>
                </a:cubicBezTo>
                <a:cubicBezTo>
                  <a:pt x="394" y="1841"/>
                  <a:pt x="392" y="1839"/>
                  <a:pt x="391" y="1837"/>
                </a:cubicBezTo>
                <a:cubicBezTo>
                  <a:pt x="388" y="1833"/>
                  <a:pt x="385" y="1831"/>
                  <a:pt x="384" y="1829"/>
                </a:cubicBezTo>
                <a:cubicBezTo>
                  <a:pt x="382" y="1827"/>
                  <a:pt x="381" y="1826"/>
                  <a:pt x="381" y="1826"/>
                </a:cubicBezTo>
                <a:cubicBezTo>
                  <a:pt x="486" y="1739"/>
                  <a:pt x="486" y="1739"/>
                  <a:pt x="486" y="1739"/>
                </a:cubicBezTo>
                <a:cubicBezTo>
                  <a:pt x="368" y="1708"/>
                  <a:pt x="247" y="1648"/>
                  <a:pt x="138" y="1558"/>
                </a:cubicBezTo>
                <a:cubicBezTo>
                  <a:pt x="114" y="1697"/>
                  <a:pt x="119" y="1853"/>
                  <a:pt x="158" y="2011"/>
                </a:cubicBezTo>
                <a:cubicBezTo>
                  <a:pt x="263" y="1924"/>
                  <a:pt x="263" y="1924"/>
                  <a:pt x="263" y="1924"/>
                </a:cubicBezTo>
                <a:cubicBezTo>
                  <a:pt x="263" y="1924"/>
                  <a:pt x="264" y="1925"/>
                  <a:pt x="265" y="1928"/>
                </a:cubicBezTo>
                <a:cubicBezTo>
                  <a:pt x="267" y="1930"/>
                  <a:pt x="270" y="1933"/>
                  <a:pt x="274" y="1937"/>
                </a:cubicBezTo>
                <a:cubicBezTo>
                  <a:pt x="275" y="1939"/>
                  <a:pt x="277" y="1941"/>
                  <a:pt x="280" y="1944"/>
                </a:cubicBezTo>
                <a:cubicBezTo>
                  <a:pt x="281" y="1945"/>
                  <a:pt x="282" y="1946"/>
                  <a:pt x="283" y="1948"/>
                </a:cubicBezTo>
                <a:cubicBezTo>
                  <a:pt x="286" y="1951"/>
                  <a:pt x="288" y="1954"/>
                  <a:pt x="291" y="1957"/>
                </a:cubicBezTo>
                <a:cubicBezTo>
                  <a:pt x="302" y="1969"/>
                  <a:pt x="313" y="1981"/>
                  <a:pt x="325" y="1993"/>
                </a:cubicBezTo>
                <a:cubicBezTo>
                  <a:pt x="371" y="2040"/>
                  <a:pt x="424" y="2087"/>
                  <a:pt x="485" y="2131"/>
                </a:cubicBezTo>
                <a:cubicBezTo>
                  <a:pt x="492" y="2136"/>
                  <a:pt x="500" y="2141"/>
                  <a:pt x="508" y="2146"/>
                </a:cubicBezTo>
                <a:cubicBezTo>
                  <a:pt x="512" y="2149"/>
                  <a:pt x="516" y="2152"/>
                  <a:pt x="520" y="2154"/>
                </a:cubicBezTo>
                <a:cubicBezTo>
                  <a:pt x="526" y="2158"/>
                  <a:pt x="526" y="2158"/>
                  <a:pt x="526" y="2158"/>
                </a:cubicBezTo>
                <a:cubicBezTo>
                  <a:pt x="532" y="2162"/>
                  <a:pt x="532" y="2162"/>
                  <a:pt x="532" y="2162"/>
                </a:cubicBezTo>
                <a:cubicBezTo>
                  <a:pt x="548" y="2172"/>
                  <a:pt x="564" y="2183"/>
                  <a:pt x="581" y="2192"/>
                </a:cubicBezTo>
                <a:cubicBezTo>
                  <a:pt x="585" y="2195"/>
                  <a:pt x="590" y="2197"/>
                  <a:pt x="594" y="2200"/>
                </a:cubicBezTo>
                <a:cubicBezTo>
                  <a:pt x="598" y="2202"/>
                  <a:pt x="603" y="2205"/>
                  <a:pt x="607" y="2207"/>
                </a:cubicBezTo>
                <a:cubicBezTo>
                  <a:pt x="616" y="2211"/>
                  <a:pt x="625" y="2216"/>
                  <a:pt x="633" y="2221"/>
                </a:cubicBezTo>
                <a:cubicBezTo>
                  <a:pt x="640" y="2224"/>
                  <a:pt x="640" y="2224"/>
                  <a:pt x="640" y="2224"/>
                </a:cubicBezTo>
                <a:cubicBezTo>
                  <a:pt x="647" y="2227"/>
                  <a:pt x="647" y="2227"/>
                  <a:pt x="647" y="2227"/>
                </a:cubicBezTo>
                <a:cubicBezTo>
                  <a:pt x="651" y="2230"/>
                  <a:pt x="656" y="2232"/>
                  <a:pt x="660" y="2234"/>
                </a:cubicBezTo>
                <a:cubicBezTo>
                  <a:pt x="670" y="2238"/>
                  <a:pt x="679" y="2243"/>
                  <a:pt x="688" y="2247"/>
                </a:cubicBezTo>
                <a:cubicBezTo>
                  <a:pt x="698" y="2251"/>
                  <a:pt x="707" y="2255"/>
                  <a:pt x="716" y="2259"/>
                </a:cubicBezTo>
                <a:cubicBezTo>
                  <a:pt x="726" y="2263"/>
                  <a:pt x="736" y="2267"/>
                  <a:pt x="745" y="2270"/>
                </a:cubicBezTo>
                <a:cubicBezTo>
                  <a:pt x="750" y="2272"/>
                  <a:pt x="755" y="2274"/>
                  <a:pt x="760" y="2276"/>
                </a:cubicBezTo>
                <a:cubicBezTo>
                  <a:pt x="765" y="2278"/>
                  <a:pt x="770" y="2280"/>
                  <a:pt x="775" y="2281"/>
                </a:cubicBezTo>
                <a:cubicBezTo>
                  <a:pt x="785" y="2285"/>
                  <a:pt x="795" y="2288"/>
                  <a:pt x="805" y="2292"/>
                </a:cubicBezTo>
                <a:cubicBezTo>
                  <a:pt x="815" y="2295"/>
                  <a:pt x="825" y="2298"/>
                  <a:pt x="836" y="2301"/>
                </a:cubicBezTo>
                <a:cubicBezTo>
                  <a:pt x="841" y="2302"/>
                  <a:pt x="846" y="2304"/>
                  <a:pt x="851" y="2305"/>
                </a:cubicBezTo>
                <a:cubicBezTo>
                  <a:pt x="856" y="2307"/>
                  <a:pt x="862" y="2308"/>
                  <a:pt x="867" y="2310"/>
                </a:cubicBezTo>
                <a:cubicBezTo>
                  <a:pt x="872" y="2311"/>
                  <a:pt x="877" y="2312"/>
                  <a:pt x="883" y="2314"/>
                </a:cubicBezTo>
                <a:cubicBezTo>
                  <a:pt x="888" y="2315"/>
                  <a:pt x="893" y="2316"/>
                  <a:pt x="898" y="2318"/>
                </a:cubicBezTo>
                <a:cubicBezTo>
                  <a:pt x="909" y="2320"/>
                  <a:pt x="920" y="2322"/>
                  <a:pt x="931" y="2325"/>
                </a:cubicBezTo>
                <a:cubicBezTo>
                  <a:pt x="936" y="2326"/>
                  <a:pt x="941" y="2327"/>
                  <a:pt x="947" y="2328"/>
                </a:cubicBezTo>
                <a:cubicBezTo>
                  <a:pt x="952" y="2329"/>
                  <a:pt x="958" y="2330"/>
                  <a:pt x="963" y="2331"/>
                </a:cubicBezTo>
                <a:cubicBezTo>
                  <a:pt x="969" y="2332"/>
                  <a:pt x="974" y="2333"/>
                  <a:pt x="980" y="2334"/>
                </a:cubicBezTo>
                <a:cubicBezTo>
                  <a:pt x="985" y="2334"/>
                  <a:pt x="991" y="2335"/>
                  <a:pt x="996" y="2336"/>
                </a:cubicBezTo>
                <a:cubicBezTo>
                  <a:pt x="1007" y="2337"/>
                  <a:pt x="1018" y="2339"/>
                  <a:pt x="1030" y="2340"/>
                </a:cubicBezTo>
                <a:cubicBezTo>
                  <a:pt x="1041" y="2341"/>
                  <a:pt x="1052" y="2343"/>
                  <a:pt x="1063" y="2344"/>
                </a:cubicBezTo>
                <a:cubicBezTo>
                  <a:pt x="1072" y="2345"/>
                  <a:pt x="1072" y="2345"/>
                  <a:pt x="1072" y="2345"/>
                </a:cubicBezTo>
                <a:cubicBezTo>
                  <a:pt x="1081" y="2345"/>
                  <a:pt x="1081" y="2345"/>
                  <a:pt x="1081" y="2345"/>
                </a:cubicBezTo>
                <a:cubicBezTo>
                  <a:pt x="1086" y="2345"/>
                  <a:pt x="1092" y="2346"/>
                  <a:pt x="1098" y="2346"/>
                </a:cubicBezTo>
                <a:cubicBezTo>
                  <a:pt x="1109" y="2347"/>
                  <a:pt x="1121" y="2348"/>
                  <a:pt x="1132" y="2348"/>
                </a:cubicBezTo>
                <a:cubicBezTo>
                  <a:pt x="1144" y="2348"/>
                  <a:pt x="1155" y="2348"/>
                  <a:pt x="1167" y="2348"/>
                </a:cubicBezTo>
                <a:cubicBezTo>
                  <a:pt x="1178" y="2348"/>
                  <a:pt x="1190" y="2348"/>
                  <a:pt x="1202" y="2347"/>
                </a:cubicBezTo>
                <a:cubicBezTo>
                  <a:pt x="1225" y="2347"/>
                  <a:pt x="1249" y="2345"/>
                  <a:pt x="1272" y="2343"/>
                </a:cubicBezTo>
                <a:cubicBezTo>
                  <a:pt x="1278" y="2343"/>
                  <a:pt x="1284" y="2343"/>
                  <a:pt x="1290" y="2342"/>
                </a:cubicBezTo>
                <a:cubicBezTo>
                  <a:pt x="1296" y="2341"/>
                  <a:pt x="1302" y="2340"/>
                  <a:pt x="1308" y="2339"/>
                </a:cubicBezTo>
                <a:cubicBezTo>
                  <a:pt x="1320" y="2338"/>
                  <a:pt x="1331" y="2336"/>
                  <a:pt x="1343" y="2335"/>
                </a:cubicBezTo>
                <a:cubicBezTo>
                  <a:pt x="1355" y="2333"/>
                  <a:pt x="1367" y="2331"/>
                  <a:pt x="1379" y="2329"/>
                </a:cubicBezTo>
                <a:cubicBezTo>
                  <a:pt x="1391" y="2326"/>
                  <a:pt x="1403" y="2325"/>
                  <a:pt x="1415" y="2322"/>
                </a:cubicBezTo>
                <a:cubicBezTo>
                  <a:pt x="1427" y="2319"/>
                  <a:pt x="1438" y="2316"/>
                  <a:pt x="1450" y="2313"/>
                </a:cubicBezTo>
                <a:cubicBezTo>
                  <a:pt x="1459" y="2311"/>
                  <a:pt x="1459" y="2311"/>
                  <a:pt x="1459" y="2311"/>
                </a:cubicBezTo>
                <a:cubicBezTo>
                  <a:pt x="1468" y="2309"/>
                  <a:pt x="1468" y="2309"/>
                  <a:pt x="1468" y="2309"/>
                </a:cubicBezTo>
                <a:cubicBezTo>
                  <a:pt x="1474" y="2307"/>
                  <a:pt x="1480" y="2305"/>
                  <a:pt x="1486" y="2304"/>
                </a:cubicBezTo>
                <a:cubicBezTo>
                  <a:pt x="1533" y="2291"/>
                  <a:pt x="1580" y="2273"/>
                  <a:pt x="1626" y="2254"/>
                </a:cubicBezTo>
                <a:cubicBezTo>
                  <a:pt x="1638" y="2249"/>
                  <a:pt x="1649" y="2244"/>
                  <a:pt x="1661" y="2239"/>
                </a:cubicBezTo>
                <a:cubicBezTo>
                  <a:pt x="1667" y="2236"/>
                  <a:pt x="1672" y="2234"/>
                  <a:pt x="1678" y="2231"/>
                </a:cubicBezTo>
                <a:cubicBezTo>
                  <a:pt x="1684" y="2228"/>
                  <a:pt x="1689" y="2225"/>
                  <a:pt x="1695" y="2222"/>
                </a:cubicBezTo>
                <a:cubicBezTo>
                  <a:pt x="1706" y="2216"/>
                  <a:pt x="1718" y="2211"/>
                  <a:pt x="1729" y="2205"/>
                </a:cubicBezTo>
                <a:cubicBezTo>
                  <a:pt x="1740" y="2198"/>
                  <a:pt x="1751" y="2192"/>
                  <a:pt x="1762" y="2186"/>
                </a:cubicBezTo>
                <a:cubicBezTo>
                  <a:pt x="1767" y="2182"/>
                  <a:pt x="1773" y="2180"/>
                  <a:pt x="1778" y="2176"/>
                </a:cubicBezTo>
                <a:cubicBezTo>
                  <a:pt x="1784" y="2173"/>
                  <a:pt x="1789" y="2169"/>
                  <a:pt x="1795" y="2166"/>
                </a:cubicBezTo>
                <a:cubicBezTo>
                  <a:pt x="1800" y="2162"/>
                  <a:pt x="1805" y="2159"/>
                  <a:pt x="1811" y="2155"/>
                </a:cubicBezTo>
                <a:cubicBezTo>
                  <a:pt x="1816" y="2152"/>
                  <a:pt x="1822" y="2148"/>
                  <a:pt x="1827" y="2145"/>
                </a:cubicBezTo>
                <a:cubicBezTo>
                  <a:pt x="1848" y="2130"/>
                  <a:pt x="1869" y="2115"/>
                  <a:pt x="1889" y="2099"/>
                </a:cubicBezTo>
                <a:cubicBezTo>
                  <a:pt x="1905" y="2087"/>
                  <a:pt x="1905" y="2087"/>
                  <a:pt x="1905" y="2087"/>
                </a:cubicBezTo>
                <a:cubicBezTo>
                  <a:pt x="1912" y="2081"/>
                  <a:pt x="1912" y="2081"/>
                  <a:pt x="1912" y="2081"/>
                </a:cubicBezTo>
                <a:cubicBezTo>
                  <a:pt x="1915" y="2079"/>
                  <a:pt x="1917" y="2076"/>
                  <a:pt x="1920" y="2074"/>
                </a:cubicBezTo>
                <a:cubicBezTo>
                  <a:pt x="1930" y="2066"/>
                  <a:pt x="1939" y="2057"/>
                  <a:pt x="1949" y="2049"/>
                </a:cubicBezTo>
                <a:cubicBezTo>
                  <a:pt x="1952" y="2046"/>
                  <a:pt x="1954" y="2044"/>
                  <a:pt x="1957" y="2042"/>
                </a:cubicBezTo>
                <a:cubicBezTo>
                  <a:pt x="1964" y="2035"/>
                  <a:pt x="1964" y="2035"/>
                  <a:pt x="1964" y="2035"/>
                </a:cubicBezTo>
                <a:cubicBezTo>
                  <a:pt x="1978" y="2022"/>
                  <a:pt x="1978" y="2022"/>
                  <a:pt x="1978" y="2022"/>
                </a:cubicBezTo>
                <a:cubicBezTo>
                  <a:pt x="1987" y="2013"/>
                  <a:pt x="1997" y="2004"/>
                  <a:pt x="2006" y="1994"/>
                </a:cubicBezTo>
                <a:cubicBezTo>
                  <a:pt x="2015" y="1985"/>
                  <a:pt x="2024" y="1975"/>
                  <a:pt x="2033" y="1966"/>
                </a:cubicBezTo>
                <a:cubicBezTo>
                  <a:pt x="2042" y="1956"/>
                  <a:pt x="2050" y="1946"/>
                  <a:pt x="2059" y="1936"/>
                </a:cubicBezTo>
                <a:cubicBezTo>
                  <a:pt x="2072" y="1921"/>
                  <a:pt x="2072" y="1921"/>
                  <a:pt x="2072" y="1921"/>
                </a:cubicBezTo>
                <a:cubicBezTo>
                  <a:pt x="2084" y="1905"/>
                  <a:pt x="2084" y="1905"/>
                  <a:pt x="2084" y="1905"/>
                </a:cubicBezTo>
                <a:cubicBezTo>
                  <a:pt x="2093" y="1895"/>
                  <a:pt x="2101" y="1884"/>
                  <a:pt x="2109" y="1874"/>
                </a:cubicBezTo>
                <a:cubicBezTo>
                  <a:pt x="2124" y="1852"/>
                  <a:pt x="2140" y="1831"/>
                  <a:pt x="2154" y="1808"/>
                </a:cubicBezTo>
                <a:cubicBezTo>
                  <a:pt x="2165" y="1791"/>
                  <a:pt x="2165" y="1791"/>
                  <a:pt x="2165" y="1791"/>
                </a:cubicBezTo>
                <a:cubicBezTo>
                  <a:pt x="2170" y="1783"/>
                  <a:pt x="2170" y="1783"/>
                  <a:pt x="2170" y="1783"/>
                </a:cubicBezTo>
                <a:cubicBezTo>
                  <a:pt x="2175" y="1774"/>
                  <a:pt x="2175" y="1774"/>
                  <a:pt x="2175" y="1774"/>
                </a:cubicBezTo>
                <a:cubicBezTo>
                  <a:pt x="2182" y="1762"/>
                  <a:pt x="2189" y="1751"/>
                  <a:pt x="2195" y="1739"/>
                </a:cubicBezTo>
                <a:cubicBezTo>
                  <a:pt x="2199" y="1733"/>
                  <a:pt x="2202" y="1727"/>
                  <a:pt x="2205" y="1721"/>
                </a:cubicBezTo>
                <a:cubicBezTo>
                  <a:pt x="2214" y="1703"/>
                  <a:pt x="2214" y="1703"/>
                  <a:pt x="2214" y="1703"/>
                </a:cubicBezTo>
                <a:cubicBezTo>
                  <a:pt x="2223" y="1685"/>
                  <a:pt x="2223" y="1685"/>
                  <a:pt x="2223" y="1685"/>
                </a:cubicBezTo>
                <a:cubicBezTo>
                  <a:pt x="2226" y="1679"/>
                  <a:pt x="2229" y="1673"/>
                  <a:pt x="2232" y="1667"/>
                </a:cubicBezTo>
                <a:cubicBezTo>
                  <a:pt x="2237" y="1655"/>
                  <a:pt x="2243" y="1643"/>
                  <a:pt x="2248" y="1630"/>
                </a:cubicBezTo>
                <a:cubicBezTo>
                  <a:pt x="2253" y="1618"/>
                  <a:pt x="2258" y="1605"/>
                  <a:pt x="2263" y="1593"/>
                </a:cubicBezTo>
                <a:cubicBezTo>
                  <a:pt x="2267" y="1583"/>
                  <a:pt x="2267" y="1583"/>
                  <a:pt x="2267" y="1583"/>
                </a:cubicBezTo>
                <a:cubicBezTo>
                  <a:pt x="2268" y="1580"/>
                  <a:pt x="2269" y="1577"/>
                  <a:pt x="2270" y="1574"/>
                </a:cubicBezTo>
                <a:cubicBezTo>
                  <a:pt x="2277" y="1554"/>
                  <a:pt x="2277" y="1554"/>
                  <a:pt x="2277" y="1554"/>
                </a:cubicBezTo>
                <a:cubicBezTo>
                  <a:pt x="2283" y="1535"/>
                  <a:pt x="2283" y="1535"/>
                  <a:pt x="2283" y="1535"/>
                </a:cubicBezTo>
                <a:cubicBezTo>
                  <a:pt x="2286" y="1529"/>
                  <a:pt x="2288" y="1522"/>
                  <a:pt x="2289" y="1516"/>
                </a:cubicBezTo>
                <a:cubicBezTo>
                  <a:pt x="2293" y="1503"/>
                  <a:pt x="2297" y="1490"/>
                  <a:pt x="2301" y="1477"/>
                </a:cubicBezTo>
                <a:cubicBezTo>
                  <a:pt x="2303" y="1467"/>
                  <a:pt x="2303" y="1467"/>
                  <a:pt x="2303" y="1467"/>
                </a:cubicBezTo>
                <a:cubicBezTo>
                  <a:pt x="2306" y="1457"/>
                  <a:pt x="2306" y="1457"/>
                  <a:pt x="2306" y="1457"/>
                </a:cubicBezTo>
                <a:cubicBezTo>
                  <a:pt x="2310" y="1437"/>
                  <a:pt x="2310" y="1437"/>
                  <a:pt x="2310" y="1437"/>
                </a:cubicBezTo>
                <a:cubicBezTo>
                  <a:pt x="2317" y="1411"/>
                  <a:pt x="2321" y="1384"/>
                  <a:pt x="2326" y="1357"/>
                </a:cubicBezTo>
                <a:cubicBezTo>
                  <a:pt x="2327" y="1354"/>
                  <a:pt x="2327" y="1350"/>
                  <a:pt x="2327" y="1347"/>
                </a:cubicBezTo>
                <a:cubicBezTo>
                  <a:pt x="2329" y="1337"/>
                  <a:pt x="2329" y="1337"/>
                  <a:pt x="2329" y="1337"/>
                </a:cubicBezTo>
                <a:cubicBezTo>
                  <a:pt x="2331" y="1317"/>
                  <a:pt x="2331" y="1317"/>
                  <a:pt x="2331" y="1317"/>
                </a:cubicBezTo>
                <a:cubicBezTo>
                  <a:pt x="2334" y="1296"/>
                  <a:pt x="2334" y="1296"/>
                  <a:pt x="2334" y="1296"/>
                </a:cubicBezTo>
                <a:cubicBezTo>
                  <a:pt x="2335" y="1290"/>
                  <a:pt x="2335" y="1283"/>
                  <a:pt x="2336" y="1276"/>
                </a:cubicBezTo>
                <a:cubicBezTo>
                  <a:pt x="2339" y="1235"/>
                  <a:pt x="2339" y="1235"/>
                  <a:pt x="2339" y="1235"/>
                </a:cubicBezTo>
                <a:cubicBezTo>
                  <a:pt x="2340" y="1195"/>
                  <a:pt x="2340" y="1195"/>
                  <a:pt x="2340" y="1195"/>
                </a:cubicBezTo>
                <a:cubicBezTo>
                  <a:pt x="2340" y="1174"/>
                  <a:pt x="2340" y="1174"/>
                  <a:pt x="2340" y="1174"/>
                </a:cubicBezTo>
                <a:cubicBezTo>
                  <a:pt x="2340" y="1154"/>
                  <a:pt x="2340" y="1154"/>
                  <a:pt x="2340" y="1154"/>
                </a:cubicBezTo>
                <a:cubicBezTo>
                  <a:pt x="2339" y="1113"/>
                  <a:pt x="2339" y="1113"/>
                  <a:pt x="2339" y="1113"/>
                </a:cubicBezTo>
                <a:cubicBezTo>
                  <a:pt x="2336" y="1072"/>
                  <a:pt x="2336" y="1072"/>
                  <a:pt x="2336" y="1072"/>
                </a:cubicBezTo>
                <a:cubicBezTo>
                  <a:pt x="2335" y="1066"/>
                  <a:pt x="2335" y="1059"/>
                  <a:pt x="2334" y="1052"/>
                </a:cubicBezTo>
                <a:cubicBezTo>
                  <a:pt x="2331" y="1032"/>
                  <a:pt x="2331" y="1032"/>
                  <a:pt x="2331" y="1032"/>
                </a:cubicBezTo>
                <a:cubicBezTo>
                  <a:pt x="2330" y="1018"/>
                  <a:pt x="2328" y="1005"/>
                  <a:pt x="2326" y="991"/>
                </a:cubicBezTo>
                <a:cubicBezTo>
                  <a:pt x="2319" y="951"/>
                  <a:pt x="2319" y="951"/>
                  <a:pt x="2319" y="951"/>
                </a:cubicBezTo>
                <a:cubicBezTo>
                  <a:pt x="2317" y="938"/>
                  <a:pt x="2313" y="924"/>
                  <a:pt x="2310" y="911"/>
                </a:cubicBezTo>
                <a:cubicBezTo>
                  <a:pt x="2306" y="891"/>
                  <a:pt x="2306" y="891"/>
                  <a:pt x="2306" y="891"/>
                </a:cubicBezTo>
                <a:cubicBezTo>
                  <a:pt x="2303" y="881"/>
                  <a:pt x="2303" y="881"/>
                  <a:pt x="2303" y="881"/>
                </a:cubicBezTo>
                <a:cubicBezTo>
                  <a:pt x="2301" y="871"/>
                  <a:pt x="2301" y="871"/>
                  <a:pt x="2301" y="871"/>
                </a:cubicBezTo>
                <a:cubicBezTo>
                  <a:pt x="2289" y="832"/>
                  <a:pt x="2289" y="832"/>
                  <a:pt x="2289" y="832"/>
                </a:cubicBezTo>
                <a:cubicBezTo>
                  <a:pt x="2288" y="826"/>
                  <a:pt x="2285" y="819"/>
                  <a:pt x="2283" y="813"/>
                </a:cubicBezTo>
                <a:cubicBezTo>
                  <a:pt x="2277" y="793"/>
                  <a:pt x="2277" y="793"/>
                  <a:pt x="2277" y="793"/>
                </a:cubicBezTo>
                <a:cubicBezTo>
                  <a:pt x="2270" y="774"/>
                  <a:pt x="2270" y="774"/>
                  <a:pt x="2270" y="774"/>
                </a:cubicBezTo>
                <a:cubicBezTo>
                  <a:pt x="2268" y="768"/>
                  <a:pt x="2265" y="762"/>
                  <a:pt x="2263" y="755"/>
                </a:cubicBezTo>
                <a:cubicBezTo>
                  <a:pt x="2258" y="743"/>
                  <a:pt x="2253" y="730"/>
                  <a:pt x="2248" y="717"/>
                </a:cubicBezTo>
                <a:cubicBezTo>
                  <a:pt x="2242" y="705"/>
                  <a:pt x="2237" y="693"/>
                  <a:pt x="2231" y="680"/>
                </a:cubicBezTo>
                <a:cubicBezTo>
                  <a:pt x="2229" y="674"/>
                  <a:pt x="2226" y="668"/>
                  <a:pt x="2223" y="662"/>
                </a:cubicBezTo>
                <a:cubicBezTo>
                  <a:pt x="2214" y="644"/>
                  <a:pt x="2214" y="644"/>
                  <a:pt x="2214" y="644"/>
                </a:cubicBezTo>
                <a:cubicBezTo>
                  <a:pt x="2204" y="626"/>
                  <a:pt x="2204" y="626"/>
                  <a:pt x="2204" y="626"/>
                </a:cubicBezTo>
                <a:cubicBezTo>
                  <a:pt x="2201" y="620"/>
                  <a:pt x="2198" y="614"/>
                  <a:pt x="2195" y="608"/>
                </a:cubicBezTo>
                <a:cubicBezTo>
                  <a:pt x="2188" y="596"/>
                  <a:pt x="2181" y="585"/>
                  <a:pt x="2175" y="573"/>
                </a:cubicBezTo>
                <a:cubicBezTo>
                  <a:pt x="2173" y="570"/>
                  <a:pt x="2171" y="567"/>
                  <a:pt x="2170" y="564"/>
                </a:cubicBezTo>
                <a:cubicBezTo>
                  <a:pt x="2164" y="556"/>
                  <a:pt x="2164" y="556"/>
                  <a:pt x="2164" y="556"/>
                </a:cubicBezTo>
                <a:cubicBezTo>
                  <a:pt x="2153" y="539"/>
                  <a:pt x="2153" y="539"/>
                  <a:pt x="2153" y="539"/>
                </a:cubicBezTo>
                <a:cubicBezTo>
                  <a:pt x="2142" y="522"/>
                  <a:pt x="2142" y="522"/>
                  <a:pt x="2142" y="522"/>
                </a:cubicBezTo>
                <a:cubicBezTo>
                  <a:pt x="2140" y="518"/>
                  <a:pt x="2140" y="518"/>
                  <a:pt x="2140" y="518"/>
                </a:cubicBezTo>
                <a:cubicBezTo>
                  <a:pt x="2137" y="513"/>
                  <a:pt x="2137" y="513"/>
                  <a:pt x="2137" y="513"/>
                </a:cubicBezTo>
                <a:cubicBezTo>
                  <a:pt x="2131" y="505"/>
                  <a:pt x="2131" y="505"/>
                  <a:pt x="2131" y="505"/>
                </a:cubicBezTo>
                <a:cubicBezTo>
                  <a:pt x="2123" y="494"/>
                  <a:pt x="2115" y="483"/>
                  <a:pt x="2108" y="473"/>
                </a:cubicBezTo>
                <a:cubicBezTo>
                  <a:pt x="2100" y="462"/>
                  <a:pt x="2091" y="451"/>
                  <a:pt x="2083" y="441"/>
                </a:cubicBezTo>
                <a:cubicBezTo>
                  <a:pt x="2079" y="436"/>
                  <a:pt x="2075" y="430"/>
                  <a:pt x="2071" y="425"/>
                </a:cubicBezTo>
                <a:cubicBezTo>
                  <a:pt x="2057" y="410"/>
                  <a:pt x="2057" y="410"/>
                  <a:pt x="2057" y="410"/>
                </a:cubicBezTo>
                <a:cubicBezTo>
                  <a:pt x="2044" y="395"/>
                  <a:pt x="2044" y="395"/>
                  <a:pt x="2044" y="395"/>
                </a:cubicBezTo>
                <a:cubicBezTo>
                  <a:pt x="2040" y="390"/>
                  <a:pt x="2036" y="385"/>
                  <a:pt x="2031" y="380"/>
                </a:cubicBezTo>
                <a:cubicBezTo>
                  <a:pt x="2022" y="371"/>
                  <a:pt x="2013" y="361"/>
                  <a:pt x="2004" y="351"/>
                </a:cubicBezTo>
                <a:cubicBezTo>
                  <a:pt x="1997" y="344"/>
                  <a:pt x="1997" y="344"/>
                  <a:pt x="1997" y="344"/>
                </a:cubicBezTo>
                <a:cubicBezTo>
                  <a:pt x="1990" y="337"/>
                  <a:pt x="1990" y="337"/>
                  <a:pt x="1990" y="337"/>
                </a:cubicBezTo>
                <a:cubicBezTo>
                  <a:pt x="1975" y="324"/>
                  <a:pt x="1975" y="324"/>
                  <a:pt x="1975" y="324"/>
                </a:cubicBezTo>
                <a:cubicBezTo>
                  <a:pt x="1956" y="305"/>
                  <a:pt x="1936" y="288"/>
                  <a:pt x="1916" y="271"/>
                </a:cubicBezTo>
                <a:cubicBezTo>
                  <a:pt x="1914" y="269"/>
                  <a:pt x="1911" y="267"/>
                  <a:pt x="1909" y="265"/>
                </a:cubicBezTo>
                <a:cubicBezTo>
                  <a:pt x="1901" y="259"/>
                  <a:pt x="1901" y="259"/>
                  <a:pt x="1901" y="259"/>
                </a:cubicBezTo>
                <a:cubicBezTo>
                  <a:pt x="1886" y="246"/>
                  <a:pt x="1886" y="246"/>
                  <a:pt x="1886" y="246"/>
                </a:cubicBezTo>
                <a:cubicBezTo>
                  <a:pt x="1870" y="234"/>
                  <a:pt x="1870" y="234"/>
                  <a:pt x="1870" y="234"/>
                </a:cubicBezTo>
                <a:cubicBezTo>
                  <a:pt x="1865" y="230"/>
                  <a:pt x="1859" y="227"/>
                  <a:pt x="1854" y="223"/>
                </a:cubicBezTo>
                <a:cubicBezTo>
                  <a:pt x="1844" y="215"/>
                  <a:pt x="1833" y="208"/>
                  <a:pt x="1822" y="200"/>
                </a:cubicBezTo>
                <a:cubicBezTo>
                  <a:pt x="1811" y="193"/>
                  <a:pt x="1800" y="186"/>
                  <a:pt x="1789" y="179"/>
                </a:cubicBezTo>
                <a:cubicBezTo>
                  <a:pt x="1784" y="176"/>
                  <a:pt x="1779" y="172"/>
                  <a:pt x="1773" y="169"/>
                </a:cubicBezTo>
                <a:cubicBezTo>
                  <a:pt x="1756" y="159"/>
                  <a:pt x="1756" y="159"/>
                  <a:pt x="1756" y="159"/>
                </a:cubicBezTo>
                <a:cubicBezTo>
                  <a:pt x="1745" y="153"/>
                  <a:pt x="1734" y="146"/>
                  <a:pt x="1723" y="140"/>
                </a:cubicBezTo>
                <a:cubicBezTo>
                  <a:pt x="1711" y="134"/>
                  <a:pt x="1700" y="128"/>
                  <a:pt x="1688" y="122"/>
                </a:cubicBezTo>
                <a:cubicBezTo>
                  <a:pt x="1680" y="118"/>
                  <a:pt x="1680" y="118"/>
                  <a:pt x="1680" y="118"/>
                </a:cubicBezTo>
                <a:cubicBezTo>
                  <a:pt x="1677" y="117"/>
                  <a:pt x="1674" y="115"/>
                  <a:pt x="1671" y="114"/>
                </a:cubicBezTo>
                <a:cubicBezTo>
                  <a:pt x="1665" y="111"/>
                  <a:pt x="1659" y="109"/>
                  <a:pt x="1654" y="106"/>
                </a:cubicBezTo>
                <a:cubicBezTo>
                  <a:pt x="1648" y="103"/>
                  <a:pt x="1642" y="101"/>
                  <a:pt x="1636" y="98"/>
                </a:cubicBezTo>
                <a:cubicBezTo>
                  <a:pt x="1627" y="94"/>
                  <a:pt x="1627" y="94"/>
                  <a:pt x="1627" y="94"/>
                </a:cubicBezTo>
                <a:cubicBezTo>
                  <a:pt x="1623" y="92"/>
                  <a:pt x="1623" y="92"/>
                  <a:pt x="1623" y="92"/>
                </a:cubicBezTo>
                <a:cubicBezTo>
                  <a:pt x="1619" y="90"/>
                  <a:pt x="1619" y="90"/>
                  <a:pt x="1619" y="90"/>
                </a:cubicBezTo>
                <a:cubicBezTo>
                  <a:pt x="1607" y="86"/>
                  <a:pt x="1595" y="81"/>
                  <a:pt x="1583" y="76"/>
                </a:cubicBezTo>
                <a:cubicBezTo>
                  <a:pt x="1574" y="73"/>
                  <a:pt x="1574" y="73"/>
                  <a:pt x="1574" y="73"/>
                </a:cubicBezTo>
                <a:cubicBezTo>
                  <a:pt x="1571" y="72"/>
                  <a:pt x="1569" y="71"/>
                  <a:pt x="1566" y="70"/>
                </a:cubicBezTo>
                <a:cubicBezTo>
                  <a:pt x="1560" y="68"/>
                  <a:pt x="1554" y="66"/>
                  <a:pt x="1548" y="64"/>
                </a:cubicBezTo>
                <a:cubicBezTo>
                  <a:pt x="1536" y="60"/>
                  <a:pt x="1524" y="55"/>
                  <a:pt x="1512" y="52"/>
                </a:cubicBezTo>
                <a:cubicBezTo>
                  <a:pt x="1500" y="48"/>
                  <a:pt x="1488" y="45"/>
                  <a:pt x="1476" y="41"/>
                </a:cubicBezTo>
                <a:cubicBezTo>
                  <a:pt x="1470" y="40"/>
                  <a:pt x="1464" y="38"/>
                  <a:pt x="1458" y="36"/>
                </a:cubicBezTo>
                <a:cubicBezTo>
                  <a:pt x="1452" y="35"/>
                  <a:pt x="1445" y="34"/>
                  <a:pt x="1439" y="32"/>
                </a:cubicBezTo>
                <a:cubicBezTo>
                  <a:pt x="1427" y="29"/>
                  <a:pt x="1415" y="27"/>
                  <a:pt x="1403" y="24"/>
                </a:cubicBezTo>
                <a:cubicBezTo>
                  <a:pt x="1391" y="22"/>
                  <a:pt x="1379" y="19"/>
                  <a:pt x="1367" y="17"/>
                </a:cubicBezTo>
                <a:cubicBezTo>
                  <a:pt x="1361" y="16"/>
                  <a:pt x="1355" y="15"/>
                  <a:pt x="1349" y="14"/>
                </a:cubicBezTo>
                <a:cubicBezTo>
                  <a:pt x="1343" y="13"/>
                  <a:pt x="1337" y="12"/>
                  <a:pt x="1330" y="12"/>
                </a:cubicBezTo>
                <a:cubicBezTo>
                  <a:pt x="1318" y="10"/>
                  <a:pt x="1306" y="8"/>
                  <a:pt x="1294" y="7"/>
                </a:cubicBezTo>
                <a:cubicBezTo>
                  <a:pt x="1291" y="7"/>
                  <a:pt x="1288" y="6"/>
                  <a:pt x="1285" y="6"/>
                </a:cubicBezTo>
                <a:cubicBezTo>
                  <a:pt x="1276" y="5"/>
                  <a:pt x="1276" y="5"/>
                  <a:pt x="1276" y="5"/>
                </a:cubicBezTo>
                <a:cubicBezTo>
                  <a:pt x="1270" y="5"/>
                  <a:pt x="1264" y="4"/>
                  <a:pt x="1258" y="4"/>
                </a:cubicBezTo>
                <a:cubicBezTo>
                  <a:pt x="1252" y="3"/>
                  <a:pt x="1246" y="3"/>
                  <a:pt x="1240" y="2"/>
                </a:cubicBezTo>
                <a:cubicBezTo>
                  <a:pt x="1231" y="2"/>
                  <a:pt x="1231" y="2"/>
                  <a:pt x="1231" y="2"/>
                </a:cubicBezTo>
                <a:cubicBezTo>
                  <a:pt x="1226" y="1"/>
                  <a:pt x="1226" y="1"/>
                  <a:pt x="1226" y="1"/>
                </a:cubicBezTo>
                <a:cubicBezTo>
                  <a:pt x="1222" y="1"/>
                  <a:pt x="1222" y="1"/>
                  <a:pt x="1222" y="1"/>
                </a:cubicBezTo>
                <a:cubicBezTo>
                  <a:pt x="1210" y="1"/>
                  <a:pt x="1198" y="1"/>
                  <a:pt x="1186" y="0"/>
                </a:cubicBezTo>
                <a:cubicBezTo>
                  <a:pt x="1180" y="0"/>
                  <a:pt x="1174" y="0"/>
                  <a:pt x="1168" y="0"/>
                </a:cubicBezTo>
                <a:cubicBezTo>
                  <a:pt x="1162" y="0"/>
                  <a:pt x="1156" y="0"/>
                  <a:pt x="1150" y="0"/>
                </a:cubicBezTo>
                <a:cubicBezTo>
                  <a:pt x="1139" y="0"/>
                  <a:pt x="1127" y="1"/>
                  <a:pt x="1115" y="1"/>
                </a:cubicBezTo>
                <a:cubicBezTo>
                  <a:pt x="1109" y="1"/>
                  <a:pt x="1103" y="2"/>
                  <a:pt x="1097" y="2"/>
                </a:cubicBezTo>
                <a:cubicBezTo>
                  <a:pt x="1092" y="2"/>
                  <a:pt x="1086" y="3"/>
                  <a:pt x="1080" y="3"/>
                </a:cubicBezTo>
                <a:cubicBezTo>
                  <a:pt x="1074" y="4"/>
                  <a:pt x="1068" y="4"/>
                  <a:pt x="1062" y="4"/>
                </a:cubicBezTo>
                <a:cubicBezTo>
                  <a:pt x="1059" y="5"/>
                  <a:pt x="1057" y="5"/>
                  <a:pt x="1054" y="5"/>
                </a:cubicBezTo>
                <a:cubicBezTo>
                  <a:pt x="1045" y="6"/>
                  <a:pt x="1045" y="6"/>
                  <a:pt x="1045" y="6"/>
                </a:cubicBezTo>
                <a:cubicBezTo>
                  <a:pt x="1033" y="8"/>
                  <a:pt x="1022" y="9"/>
                  <a:pt x="1010" y="10"/>
                </a:cubicBezTo>
                <a:cubicBezTo>
                  <a:pt x="999" y="11"/>
                  <a:pt x="988" y="14"/>
                  <a:pt x="976" y="15"/>
                </a:cubicBezTo>
                <a:cubicBezTo>
                  <a:pt x="965" y="17"/>
                  <a:pt x="954" y="19"/>
                  <a:pt x="943" y="21"/>
                </a:cubicBezTo>
                <a:cubicBezTo>
                  <a:pt x="931" y="24"/>
                  <a:pt x="920" y="26"/>
                  <a:pt x="909" y="28"/>
                </a:cubicBezTo>
                <a:cubicBezTo>
                  <a:pt x="904" y="29"/>
                  <a:pt x="898" y="31"/>
                  <a:pt x="893" y="32"/>
                </a:cubicBezTo>
                <a:cubicBezTo>
                  <a:pt x="887" y="33"/>
                  <a:pt x="882" y="35"/>
                  <a:pt x="876" y="36"/>
                </a:cubicBezTo>
                <a:cubicBezTo>
                  <a:pt x="866" y="39"/>
                  <a:pt x="855" y="42"/>
                  <a:pt x="844" y="45"/>
                </a:cubicBezTo>
                <a:cubicBezTo>
                  <a:pt x="833" y="48"/>
                  <a:pt x="823" y="51"/>
                  <a:pt x="812" y="54"/>
                </a:cubicBezTo>
                <a:cubicBezTo>
                  <a:pt x="791" y="60"/>
                  <a:pt x="771" y="68"/>
                  <a:pt x="750" y="76"/>
                </a:cubicBezTo>
                <a:cubicBezTo>
                  <a:pt x="740" y="79"/>
                  <a:pt x="730" y="84"/>
                  <a:pt x="720" y="88"/>
                </a:cubicBezTo>
                <a:cubicBezTo>
                  <a:pt x="710" y="92"/>
                  <a:pt x="701" y="96"/>
                  <a:pt x="691" y="100"/>
                </a:cubicBezTo>
                <a:cubicBezTo>
                  <a:pt x="681" y="104"/>
                  <a:pt x="672" y="109"/>
                  <a:pt x="662" y="113"/>
                </a:cubicBezTo>
                <a:cubicBezTo>
                  <a:pt x="653" y="118"/>
                  <a:pt x="643" y="122"/>
                  <a:pt x="634" y="127"/>
                </a:cubicBezTo>
                <a:cubicBezTo>
                  <a:pt x="615" y="137"/>
                  <a:pt x="597" y="146"/>
                  <a:pt x="579" y="157"/>
                </a:cubicBezTo>
                <a:cubicBezTo>
                  <a:pt x="509" y="198"/>
                  <a:pt x="445" y="244"/>
                  <a:pt x="389" y="294"/>
                </a:cubicBezTo>
                <a:cubicBezTo>
                  <a:pt x="333" y="343"/>
                  <a:pt x="285" y="395"/>
                  <a:pt x="244" y="447"/>
                </a:cubicBezTo>
                <a:cubicBezTo>
                  <a:pt x="203" y="499"/>
                  <a:pt x="169" y="551"/>
                  <a:pt x="141" y="601"/>
                </a:cubicBezTo>
                <a:cubicBezTo>
                  <a:pt x="126" y="626"/>
                  <a:pt x="115" y="651"/>
                  <a:pt x="103" y="675"/>
                </a:cubicBezTo>
                <a:cubicBezTo>
                  <a:pt x="92" y="699"/>
                  <a:pt x="82" y="722"/>
                  <a:pt x="73" y="744"/>
                </a:cubicBezTo>
                <a:cubicBezTo>
                  <a:pt x="38" y="833"/>
                  <a:pt x="21" y="906"/>
                  <a:pt x="12" y="957"/>
                </a:cubicBezTo>
                <a:cubicBezTo>
                  <a:pt x="7" y="982"/>
                  <a:pt x="5" y="1001"/>
                  <a:pt x="3" y="1014"/>
                </a:cubicBezTo>
                <a:cubicBezTo>
                  <a:pt x="1" y="1027"/>
                  <a:pt x="0" y="1034"/>
                  <a:pt x="0" y="1034"/>
                </a:cubicBezTo>
                <a:lnTo>
                  <a:pt x="153" y="1052"/>
                </a:lnTo>
                <a:close/>
              </a:path>
            </a:pathLst>
          </a:custGeom>
          <a:solidFill>
            <a:schemeClr val="bg2">
              <a:alpha val="45000"/>
            </a:schemeClr>
          </a:solidFill>
          <a:ln>
            <a:noFill/>
          </a:ln>
        </p:spPr>
        <p:txBody>
          <a:bodyPr vert="horz" wrap="square" lIns="91440" tIns="45720" rIns="91440" bIns="45720" numCol="1" anchor="t" anchorCtr="0" compatLnSpc="1"/>
          <a:lstStyle/>
          <a:p>
            <a:endParaRPr lang="id-ID"/>
          </a:p>
        </p:txBody>
      </p:sp>
      <p:sp>
        <p:nvSpPr>
          <p:cNvPr id="14" name="Oval 13"/>
          <p:cNvSpPr/>
          <p:nvPr/>
        </p:nvSpPr>
        <p:spPr>
          <a:xfrm>
            <a:off x="522517" y="3125337"/>
            <a:ext cx="1323605" cy="132360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5" name="Oval 14"/>
          <p:cNvSpPr/>
          <p:nvPr/>
        </p:nvSpPr>
        <p:spPr>
          <a:xfrm>
            <a:off x="2273360" y="1410250"/>
            <a:ext cx="1323605" cy="132360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6" name="Oval 15"/>
          <p:cNvSpPr/>
          <p:nvPr/>
        </p:nvSpPr>
        <p:spPr>
          <a:xfrm>
            <a:off x="2273360" y="4938505"/>
            <a:ext cx="1323605" cy="132360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7" name="Oval 16"/>
          <p:cNvSpPr/>
          <p:nvPr/>
        </p:nvSpPr>
        <p:spPr>
          <a:xfrm>
            <a:off x="4067794" y="3125337"/>
            <a:ext cx="1323605" cy="132360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2" name="Group 31"/>
          <p:cNvGrpSpPr/>
          <p:nvPr/>
        </p:nvGrpSpPr>
        <p:grpSpPr>
          <a:xfrm>
            <a:off x="2481918" y="3140596"/>
            <a:ext cx="831298" cy="757602"/>
            <a:chOff x="2481918" y="3140596"/>
            <a:chExt cx="831298" cy="757602"/>
          </a:xfrm>
        </p:grpSpPr>
        <p:sp>
          <p:nvSpPr>
            <p:cNvPr id="27" name="Rectangle 12"/>
            <p:cNvSpPr>
              <a:spLocks noChangeArrowheads="1"/>
            </p:cNvSpPr>
            <p:nvPr/>
          </p:nvSpPr>
          <p:spPr bwMode="auto">
            <a:xfrm>
              <a:off x="2533014" y="3741961"/>
              <a:ext cx="156237" cy="156237"/>
            </a:xfrm>
            <a:prstGeom prst="rect">
              <a:avLst/>
            </a:prstGeom>
            <a:solidFill>
              <a:schemeClr val="accent1"/>
            </a:solidFill>
            <a:ln>
              <a:noFill/>
            </a:ln>
          </p:spPr>
          <p:txBody>
            <a:bodyPr vert="horz" wrap="square" lIns="91440" tIns="45720" rIns="91440" bIns="45720" numCol="1" anchor="t" anchorCtr="0" compatLnSpc="1"/>
            <a:lstStyle/>
            <a:p>
              <a:endParaRPr lang="id-ID"/>
            </a:p>
          </p:txBody>
        </p:sp>
        <p:sp>
          <p:nvSpPr>
            <p:cNvPr id="28" name="Rectangle 13"/>
            <p:cNvSpPr>
              <a:spLocks noChangeArrowheads="1"/>
            </p:cNvSpPr>
            <p:nvPr/>
          </p:nvSpPr>
          <p:spPr bwMode="auto">
            <a:xfrm>
              <a:off x="2741330" y="3636820"/>
              <a:ext cx="156237" cy="261377"/>
            </a:xfrm>
            <a:prstGeom prst="rect">
              <a:avLst/>
            </a:prstGeom>
            <a:solidFill>
              <a:schemeClr val="accent2"/>
            </a:solidFill>
            <a:ln>
              <a:noFill/>
            </a:ln>
          </p:spPr>
          <p:txBody>
            <a:bodyPr vert="horz" wrap="square" lIns="91440" tIns="45720" rIns="91440" bIns="45720" numCol="1" anchor="t" anchorCtr="0" compatLnSpc="1"/>
            <a:lstStyle/>
            <a:p>
              <a:endParaRPr lang="id-ID"/>
            </a:p>
          </p:txBody>
        </p:sp>
        <p:sp>
          <p:nvSpPr>
            <p:cNvPr id="29" name="Rectangle 14"/>
            <p:cNvSpPr>
              <a:spLocks noChangeArrowheads="1"/>
            </p:cNvSpPr>
            <p:nvPr/>
          </p:nvSpPr>
          <p:spPr bwMode="auto">
            <a:xfrm>
              <a:off x="2949646" y="3532662"/>
              <a:ext cx="156237" cy="365535"/>
            </a:xfrm>
            <a:prstGeom prst="rect">
              <a:avLst/>
            </a:prstGeom>
            <a:solidFill>
              <a:schemeClr val="accent3"/>
            </a:solidFill>
            <a:ln>
              <a:noFill/>
            </a:ln>
          </p:spPr>
          <p:txBody>
            <a:bodyPr vert="horz" wrap="square" lIns="91440" tIns="45720" rIns="91440" bIns="45720" numCol="1" anchor="t" anchorCtr="0" compatLnSpc="1"/>
            <a:lstStyle/>
            <a:p>
              <a:endParaRPr lang="id-ID"/>
            </a:p>
          </p:txBody>
        </p:sp>
        <p:sp>
          <p:nvSpPr>
            <p:cNvPr id="30" name="Rectangle 15"/>
            <p:cNvSpPr>
              <a:spLocks noChangeArrowheads="1"/>
            </p:cNvSpPr>
            <p:nvPr/>
          </p:nvSpPr>
          <p:spPr bwMode="auto">
            <a:xfrm>
              <a:off x="3157962" y="3428504"/>
              <a:ext cx="155254" cy="469693"/>
            </a:xfrm>
            <a:prstGeom prst="rect">
              <a:avLst/>
            </a:prstGeom>
            <a:solidFill>
              <a:schemeClr val="accent4"/>
            </a:solidFill>
            <a:ln>
              <a:noFill/>
            </a:ln>
          </p:spPr>
          <p:txBody>
            <a:bodyPr vert="horz" wrap="square" lIns="91440" tIns="45720" rIns="91440" bIns="45720" numCol="1" anchor="t" anchorCtr="0" compatLnSpc="1"/>
            <a:lstStyle/>
            <a:p>
              <a:endParaRPr lang="id-ID"/>
            </a:p>
          </p:txBody>
        </p:sp>
        <p:sp>
          <p:nvSpPr>
            <p:cNvPr id="31" name="Freeform 16"/>
            <p:cNvSpPr/>
            <p:nvPr/>
          </p:nvSpPr>
          <p:spPr bwMode="auto">
            <a:xfrm>
              <a:off x="2481918" y="3140596"/>
              <a:ext cx="831298" cy="496224"/>
            </a:xfrm>
            <a:custGeom>
              <a:avLst/>
              <a:gdLst>
                <a:gd name="T0" fmla="*/ 727 w 846"/>
                <a:gd name="T1" fmla="*/ 120 h 505"/>
                <a:gd name="T2" fmla="*/ 569 w 846"/>
                <a:gd name="T3" fmla="*/ 120 h 505"/>
                <a:gd name="T4" fmla="*/ 370 w 846"/>
                <a:gd name="T5" fmla="*/ 266 h 505"/>
                <a:gd name="T6" fmla="*/ 264 w 846"/>
                <a:gd name="T7" fmla="*/ 213 h 505"/>
                <a:gd name="T8" fmla="*/ 0 w 846"/>
                <a:gd name="T9" fmla="*/ 439 h 505"/>
                <a:gd name="T10" fmla="*/ 0 w 846"/>
                <a:gd name="T11" fmla="*/ 505 h 505"/>
                <a:gd name="T12" fmla="*/ 264 w 846"/>
                <a:gd name="T13" fmla="*/ 279 h 505"/>
                <a:gd name="T14" fmla="*/ 370 w 846"/>
                <a:gd name="T15" fmla="*/ 333 h 505"/>
                <a:gd name="T16" fmla="*/ 595 w 846"/>
                <a:gd name="T17" fmla="*/ 173 h 505"/>
                <a:gd name="T18" fmla="*/ 754 w 846"/>
                <a:gd name="T19" fmla="*/ 173 h 505"/>
                <a:gd name="T20" fmla="*/ 846 w 846"/>
                <a:gd name="T21" fmla="*/ 80 h 505"/>
                <a:gd name="T22" fmla="*/ 846 w 846"/>
                <a:gd name="T23" fmla="*/ 0 h 505"/>
                <a:gd name="T24" fmla="*/ 727 w 846"/>
                <a:gd name="T25" fmla="*/ 120 h 5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46" h="505">
                  <a:moveTo>
                    <a:pt x="727" y="120"/>
                  </a:moveTo>
                  <a:lnTo>
                    <a:pt x="569" y="120"/>
                  </a:lnTo>
                  <a:lnTo>
                    <a:pt x="370" y="266"/>
                  </a:lnTo>
                  <a:lnTo>
                    <a:pt x="264" y="213"/>
                  </a:lnTo>
                  <a:lnTo>
                    <a:pt x="0" y="439"/>
                  </a:lnTo>
                  <a:lnTo>
                    <a:pt x="0" y="505"/>
                  </a:lnTo>
                  <a:lnTo>
                    <a:pt x="264" y="279"/>
                  </a:lnTo>
                  <a:lnTo>
                    <a:pt x="370" y="333"/>
                  </a:lnTo>
                  <a:lnTo>
                    <a:pt x="595" y="173"/>
                  </a:lnTo>
                  <a:lnTo>
                    <a:pt x="754" y="173"/>
                  </a:lnTo>
                  <a:lnTo>
                    <a:pt x="846" y="80"/>
                  </a:lnTo>
                  <a:lnTo>
                    <a:pt x="846" y="0"/>
                  </a:lnTo>
                  <a:lnTo>
                    <a:pt x="727" y="120"/>
                  </a:lnTo>
                  <a:close/>
                </a:path>
              </a:pathLst>
            </a:custGeom>
            <a:solidFill>
              <a:schemeClr val="accent5"/>
            </a:solidFill>
            <a:ln>
              <a:noFill/>
            </a:ln>
          </p:spPr>
          <p:txBody>
            <a:bodyPr vert="horz" wrap="square" lIns="91440" tIns="45720" rIns="91440" bIns="45720" numCol="1" anchor="t" anchorCtr="0" compatLnSpc="1"/>
            <a:lstStyle/>
            <a:p>
              <a:endParaRPr lang="id-ID"/>
            </a:p>
          </p:txBody>
        </p:sp>
      </p:grpSp>
      <p:sp>
        <p:nvSpPr>
          <p:cNvPr id="41" name="TextBox 40"/>
          <p:cNvSpPr txBox="1"/>
          <p:nvPr/>
        </p:nvSpPr>
        <p:spPr>
          <a:xfrm>
            <a:off x="6193155" y="1964055"/>
            <a:ext cx="2787015" cy="460375"/>
          </a:xfrm>
          <a:prstGeom prst="rect">
            <a:avLst/>
          </a:prstGeom>
          <a:noFill/>
        </p:spPr>
        <p:txBody>
          <a:bodyPr wrap="square" rtlCol="0">
            <a:spAutoFit/>
          </a:bodyPr>
          <a:lstStyle/>
          <a:p>
            <a:r>
              <a:rPr lang="en-US" altLang="id-ID" sz="2400" b="1" dirty="0">
                <a:latin typeface="Raleway" panose="020B0003030101060003" pitchFamily="34" charset="0"/>
              </a:rPr>
              <a:t>Background</a:t>
            </a:r>
          </a:p>
        </p:txBody>
      </p:sp>
      <p:grpSp>
        <p:nvGrpSpPr>
          <p:cNvPr id="65" name="Group 64"/>
          <p:cNvGrpSpPr/>
          <p:nvPr/>
        </p:nvGrpSpPr>
        <p:grpSpPr>
          <a:xfrm>
            <a:off x="2742640" y="1680910"/>
            <a:ext cx="427198" cy="403017"/>
            <a:chOff x="3498850" y="1541463"/>
            <a:chExt cx="504825" cy="476250"/>
          </a:xfrm>
          <a:solidFill>
            <a:schemeClr val="bg1"/>
          </a:solidFill>
        </p:grpSpPr>
        <p:sp>
          <p:nvSpPr>
            <p:cNvPr id="66"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7"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82" name="Group 81"/>
          <p:cNvGrpSpPr/>
          <p:nvPr/>
        </p:nvGrpSpPr>
        <p:grpSpPr>
          <a:xfrm>
            <a:off x="954459" y="3389594"/>
            <a:ext cx="400024" cy="398703"/>
            <a:chOff x="2437300" y="1144829"/>
            <a:chExt cx="400024" cy="398703"/>
          </a:xfrm>
          <a:solidFill>
            <a:schemeClr val="bg1"/>
          </a:solidFill>
        </p:grpSpPr>
        <p:sp>
          <p:nvSpPr>
            <p:cNvPr id="83" name="Freeform 129"/>
            <p:cNvSpPr>
              <a:spLocks noEditPoints="1"/>
            </p:cNvSpPr>
            <p:nvPr/>
          </p:nvSpPr>
          <p:spPr bwMode="auto">
            <a:xfrm>
              <a:off x="2437300" y="1144829"/>
              <a:ext cx="400024" cy="398703"/>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4" name="Freeform 130"/>
            <p:cNvSpPr>
              <a:spLocks noEditPoints="1"/>
            </p:cNvSpPr>
            <p:nvPr/>
          </p:nvSpPr>
          <p:spPr bwMode="auto">
            <a:xfrm>
              <a:off x="2686820" y="1193678"/>
              <a:ext cx="100336" cy="100336"/>
            </a:xfrm>
            <a:custGeom>
              <a:avLst/>
              <a:gdLst>
                <a:gd name="T0" fmla="*/ 31 w 32"/>
                <a:gd name="T1" fmla="*/ 17 h 32"/>
                <a:gd name="T2" fmla="*/ 15 w 32"/>
                <a:gd name="T3" fmla="*/ 1 h 32"/>
                <a:gd name="T4" fmla="*/ 12 w 32"/>
                <a:gd name="T5" fmla="*/ 0 h 32"/>
                <a:gd name="T6" fmla="*/ 0 w 32"/>
                <a:gd name="T7" fmla="*/ 12 h 32"/>
                <a:gd name="T8" fmla="*/ 0 w 32"/>
                <a:gd name="T9" fmla="*/ 13 h 32"/>
                <a:gd name="T10" fmla="*/ 1 w 32"/>
                <a:gd name="T11" fmla="*/ 15 h 32"/>
                <a:gd name="T12" fmla="*/ 17 w 32"/>
                <a:gd name="T13" fmla="*/ 31 h 32"/>
                <a:gd name="T14" fmla="*/ 20 w 32"/>
                <a:gd name="T15" fmla="*/ 32 h 32"/>
                <a:gd name="T16" fmla="*/ 32 w 32"/>
                <a:gd name="T17" fmla="*/ 20 h 32"/>
                <a:gd name="T18" fmla="*/ 32 w 32"/>
                <a:gd name="T19" fmla="*/ 19 h 32"/>
                <a:gd name="T20" fmla="*/ 31 w 32"/>
                <a:gd name="T21" fmla="*/ 17 h 32"/>
                <a:gd name="T22" fmla="*/ 19 w 32"/>
                <a:gd name="T23" fmla="*/ 28 h 32"/>
                <a:gd name="T24" fmla="*/ 4 w 32"/>
                <a:gd name="T25" fmla="*/ 13 h 32"/>
                <a:gd name="T26" fmla="*/ 13 w 32"/>
                <a:gd name="T27" fmla="*/ 4 h 32"/>
                <a:gd name="T28" fmla="*/ 28 w 32"/>
                <a:gd name="T29" fmla="*/ 19 h 32"/>
                <a:gd name="T30" fmla="*/ 19 w 32"/>
                <a:gd name="T3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85" name="Freeform 60"/>
          <p:cNvSpPr>
            <a:spLocks noEditPoints="1"/>
          </p:cNvSpPr>
          <p:nvPr/>
        </p:nvSpPr>
        <p:spPr bwMode="auto">
          <a:xfrm>
            <a:off x="4518137" y="3456910"/>
            <a:ext cx="400024"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86" name="Group 85"/>
          <p:cNvGrpSpPr/>
          <p:nvPr/>
        </p:nvGrpSpPr>
        <p:grpSpPr>
          <a:xfrm>
            <a:off x="2735150" y="5300096"/>
            <a:ext cx="400024" cy="348536"/>
            <a:chOff x="837205" y="5167510"/>
            <a:chExt cx="400024" cy="348536"/>
          </a:xfrm>
          <a:solidFill>
            <a:schemeClr val="bg1"/>
          </a:solidFill>
        </p:grpSpPr>
        <p:sp>
          <p:nvSpPr>
            <p:cNvPr id="87" name="Freeform 44"/>
            <p:cNvSpPr>
              <a:spLocks noEditPoints="1"/>
            </p:cNvSpPr>
            <p:nvPr/>
          </p:nvSpPr>
          <p:spPr bwMode="auto">
            <a:xfrm>
              <a:off x="837205" y="5167510"/>
              <a:ext cx="400024" cy="286486"/>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8" name="Freeform 45"/>
            <p:cNvSpPr/>
            <p:nvPr/>
          </p:nvSpPr>
          <p:spPr bwMode="auto">
            <a:xfrm>
              <a:off x="1200263" y="5291610"/>
              <a:ext cx="23764" cy="13730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89" name="Oval 46"/>
            <p:cNvSpPr>
              <a:spLocks noChangeArrowheads="1"/>
            </p:cNvSpPr>
            <p:nvPr/>
          </p:nvSpPr>
          <p:spPr bwMode="auto">
            <a:xfrm>
              <a:off x="1187061" y="5442114"/>
              <a:ext cx="50168" cy="7393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101" name="Group 100"/>
          <p:cNvGrpSpPr/>
          <p:nvPr/>
        </p:nvGrpSpPr>
        <p:grpSpPr>
          <a:xfrm>
            <a:off x="5765625" y="1992513"/>
            <a:ext cx="427198" cy="403017"/>
            <a:chOff x="3498850" y="1541463"/>
            <a:chExt cx="504825" cy="476250"/>
          </a:xfrm>
          <a:solidFill>
            <a:schemeClr val="accent2"/>
          </a:solidFill>
        </p:grpSpPr>
        <p:sp>
          <p:nvSpPr>
            <p:cNvPr id="102" name="Oval 5"/>
            <p:cNvSpPr>
              <a:spLocks noChangeArrowheads="1"/>
            </p:cNvSpPr>
            <p:nvPr/>
          </p:nvSpPr>
          <p:spPr bwMode="auto">
            <a:xfrm>
              <a:off x="3743325" y="1801813"/>
              <a:ext cx="61913" cy="61913"/>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3" name="Freeform 6"/>
            <p:cNvSpPr>
              <a:spLocks noEditPoints="1"/>
            </p:cNvSpPr>
            <p:nvPr/>
          </p:nvSpPr>
          <p:spPr bwMode="auto">
            <a:xfrm>
              <a:off x="3498850" y="1541463"/>
              <a:ext cx="504825" cy="476250"/>
            </a:xfrm>
            <a:custGeom>
              <a:avLst/>
              <a:gdLst>
                <a:gd name="T0" fmla="*/ 116 w 132"/>
                <a:gd name="T1" fmla="*/ 48 h 124"/>
                <a:gd name="T2" fmla="*/ 116 w 132"/>
                <a:gd name="T3" fmla="*/ 22 h 124"/>
                <a:gd name="T4" fmla="*/ 104 w 132"/>
                <a:gd name="T5" fmla="*/ 0 h 124"/>
                <a:gd name="T6" fmla="*/ 22 w 132"/>
                <a:gd name="T7" fmla="*/ 0 h 124"/>
                <a:gd name="T8" fmla="*/ 0 w 132"/>
                <a:gd name="T9" fmla="*/ 102 h 124"/>
                <a:gd name="T10" fmla="*/ 94 w 132"/>
                <a:gd name="T11" fmla="*/ 124 h 124"/>
                <a:gd name="T12" fmla="*/ 116 w 132"/>
                <a:gd name="T13" fmla="*/ 96 h 124"/>
                <a:gd name="T14" fmla="*/ 116 w 132"/>
                <a:gd name="T15" fmla="*/ 48 h 124"/>
                <a:gd name="T16" fmla="*/ 88 w 132"/>
                <a:gd name="T17" fmla="*/ 8 h 124"/>
                <a:gd name="T18" fmla="*/ 108 w 132"/>
                <a:gd name="T19" fmla="*/ 12 h 124"/>
                <a:gd name="T20" fmla="*/ 108 w 132"/>
                <a:gd name="T21" fmla="*/ 24 h 124"/>
                <a:gd name="T22" fmla="*/ 104 w 132"/>
                <a:gd name="T23" fmla="*/ 36 h 124"/>
                <a:gd name="T24" fmla="*/ 104 w 132"/>
                <a:gd name="T25" fmla="*/ 32 h 124"/>
                <a:gd name="T26" fmla="*/ 104 w 132"/>
                <a:gd name="T27" fmla="*/ 16 h 124"/>
                <a:gd name="T28" fmla="*/ 16 w 132"/>
                <a:gd name="T29" fmla="*/ 12 h 124"/>
                <a:gd name="T30" fmla="*/ 12 w 132"/>
                <a:gd name="T31" fmla="*/ 24 h 124"/>
                <a:gd name="T32" fmla="*/ 8 w 132"/>
                <a:gd name="T33" fmla="*/ 22 h 124"/>
                <a:gd name="T34" fmla="*/ 100 w 132"/>
                <a:gd name="T35" fmla="*/ 20 h 124"/>
                <a:gd name="T36" fmla="*/ 16 w 132"/>
                <a:gd name="T37" fmla="*/ 16 h 124"/>
                <a:gd name="T38" fmla="*/ 100 w 132"/>
                <a:gd name="T39" fmla="*/ 20 h 124"/>
                <a:gd name="T40" fmla="*/ 100 w 132"/>
                <a:gd name="T41" fmla="*/ 28 h 124"/>
                <a:gd name="T42" fmla="*/ 16 w 132"/>
                <a:gd name="T43" fmla="*/ 24 h 124"/>
                <a:gd name="T44" fmla="*/ 100 w 132"/>
                <a:gd name="T45" fmla="*/ 32 h 124"/>
                <a:gd name="T46" fmla="*/ 88 w 132"/>
                <a:gd name="T47" fmla="*/ 36 h 124"/>
                <a:gd name="T48" fmla="*/ 16 w 132"/>
                <a:gd name="T49" fmla="*/ 35 h 124"/>
                <a:gd name="T50" fmla="*/ 100 w 132"/>
                <a:gd name="T51" fmla="*/ 32 h 124"/>
                <a:gd name="T52" fmla="*/ 94 w 132"/>
                <a:gd name="T53" fmla="*/ 116 h 124"/>
                <a:gd name="T54" fmla="*/ 8 w 132"/>
                <a:gd name="T55" fmla="*/ 102 h 124"/>
                <a:gd name="T56" fmla="*/ 22 w 132"/>
                <a:gd name="T57" fmla="*/ 44 h 124"/>
                <a:gd name="T58" fmla="*/ 104 w 132"/>
                <a:gd name="T59" fmla="*/ 44 h 124"/>
                <a:gd name="T60" fmla="*/ 108 w 132"/>
                <a:gd name="T61" fmla="*/ 56 h 124"/>
                <a:gd name="T62" fmla="*/ 52 w 132"/>
                <a:gd name="T63" fmla="*/ 76 h 124"/>
                <a:gd name="T64" fmla="*/ 108 w 132"/>
                <a:gd name="T65" fmla="*/ 96 h 124"/>
                <a:gd name="T66" fmla="*/ 113 w 132"/>
                <a:gd name="T67" fmla="*/ 88 h 124"/>
                <a:gd name="T68" fmla="*/ 60 w 132"/>
                <a:gd name="T69" fmla="*/ 76 h 124"/>
                <a:gd name="T70" fmla="*/ 108 w 132"/>
                <a:gd name="T71" fmla="*/ 64 h 124"/>
                <a:gd name="T72" fmla="*/ 115 w 132"/>
                <a:gd name="T73" fmla="*/ 59 h 124"/>
                <a:gd name="T74" fmla="*/ 120 w 132"/>
                <a:gd name="T75" fmla="*/ 72 h 1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Lst>
              <a:rect l="0" t="0" r="r" b="b"/>
              <a:pathLst>
                <a:path w="132" h="124">
                  <a:moveTo>
                    <a:pt x="116" y="48"/>
                  </a:moveTo>
                  <a:cubicBezTo>
                    <a:pt x="116" y="48"/>
                    <a:pt x="116" y="48"/>
                    <a:pt x="116" y="48"/>
                  </a:cubicBezTo>
                  <a:cubicBezTo>
                    <a:pt x="116" y="24"/>
                    <a:pt x="116" y="24"/>
                    <a:pt x="116" y="24"/>
                  </a:cubicBezTo>
                  <a:cubicBezTo>
                    <a:pt x="116" y="22"/>
                    <a:pt x="116" y="22"/>
                    <a:pt x="116" y="22"/>
                  </a:cubicBezTo>
                  <a:cubicBezTo>
                    <a:pt x="116" y="12"/>
                    <a:pt x="116" y="12"/>
                    <a:pt x="116" y="12"/>
                  </a:cubicBezTo>
                  <a:cubicBezTo>
                    <a:pt x="116" y="5"/>
                    <a:pt x="111" y="0"/>
                    <a:pt x="104" y="0"/>
                  </a:cubicBezTo>
                  <a:cubicBezTo>
                    <a:pt x="88" y="0"/>
                    <a:pt x="88" y="0"/>
                    <a:pt x="88" y="0"/>
                  </a:cubicBezTo>
                  <a:cubicBezTo>
                    <a:pt x="22" y="0"/>
                    <a:pt x="22" y="0"/>
                    <a:pt x="22" y="0"/>
                  </a:cubicBezTo>
                  <a:cubicBezTo>
                    <a:pt x="10" y="0"/>
                    <a:pt x="0" y="10"/>
                    <a:pt x="0" y="22"/>
                  </a:cubicBezTo>
                  <a:cubicBezTo>
                    <a:pt x="0" y="102"/>
                    <a:pt x="0" y="102"/>
                    <a:pt x="0" y="102"/>
                  </a:cubicBezTo>
                  <a:cubicBezTo>
                    <a:pt x="0" y="114"/>
                    <a:pt x="10" y="124"/>
                    <a:pt x="22" y="124"/>
                  </a:cubicBezTo>
                  <a:cubicBezTo>
                    <a:pt x="94" y="124"/>
                    <a:pt x="94" y="124"/>
                    <a:pt x="94" y="124"/>
                  </a:cubicBezTo>
                  <a:cubicBezTo>
                    <a:pt x="106" y="124"/>
                    <a:pt x="116" y="114"/>
                    <a:pt x="116" y="102"/>
                  </a:cubicBezTo>
                  <a:cubicBezTo>
                    <a:pt x="116" y="96"/>
                    <a:pt x="116" y="96"/>
                    <a:pt x="116" y="96"/>
                  </a:cubicBezTo>
                  <a:cubicBezTo>
                    <a:pt x="116" y="96"/>
                    <a:pt x="116" y="96"/>
                    <a:pt x="116" y="96"/>
                  </a:cubicBezTo>
                  <a:cubicBezTo>
                    <a:pt x="132" y="84"/>
                    <a:pt x="132" y="60"/>
                    <a:pt x="116" y="48"/>
                  </a:cubicBezTo>
                  <a:close/>
                  <a:moveTo>
                    <a:pt x="22" y="8"/>
                  </a:moveTo>
                  <a:cubicBezTo>
                    <a:pt x="88" y="8"/>
                    <a:pt x="88" y="8"/>
                    <a:pt x="88" y="8"/>
                  </a:cubicBezTo>
                  <a:cubicBezTo>
                    <a:pt x="104" y="8"/>
                    <a:pt x="104" y="8"/>
                    <a:pt x="104" y="8"/>
                  </a:cubicBezTo>
                  <a:cubicBezTo>
                    <a:pt x="106" y="8"/>
                    <a:pt x="108" y="10"/>
                    <a:pt x="108" y="12"/>
                  </a:cubicBezTo>
                  <a:cubicBezTo>
                    <a:pt x="108" y="22"/>
                    <a:pt x="108" y="22"/>
                    <a:pt x="108" y="22"/>
                  </a:cubicBezTo>
                  <a:cubicBezTo>
                    <a:pt x="108" y="24"/>
                    <a:pt x="108" y="24"/>
                    <a:pt x="108" y="24"/>
                  </a:cubicBezTo>
                  <a:cubicBezTo>
                    <a:pt x="108" y="37"/>
                    <a:pt x="108" y="37"/>
                    <a:pt x="108" y="37"/>
                  </a:cubicBezTo>
                  <a:cubicBezTo>
                    <a:pt x="107" y="36"/>
                    <a:pt x="105" y="36"/>
                    <a:pt x="104" y="36"/>
                  </a:cubicBezTo>
                  <a:cubicBezTo>
                    <a:pt x="104" y="36"/>
                    <a:pt x="104" y="36"/>
                    <a:pt x="104" y="36"/>
                  </a:cubicBezTo>
                  <a:cubicBezTo>
                    <a:pt x="104" y="32"/>
                    <a:pt x="104" y="32"/>
                    <a:pt x="104" y="32"/>
                  </a:cubicBezTo>
                  <a:cubicBezTo>
                    <a:pt x="104" y="24"/>
                    <a:pt x="104" y="24"/>
                    <a:pt x="104" y="24"/>
                  </a:cubicBezTo>
                  <a:cubicBezTo>
                    <a:pt x="104" y="16"/>
                    <a:pt x="104" y="16"/>
                    <a:pt x="104" y="16"/>
                  </a:cubicBezTo>
                  <a:cubicBezTo>
                    <a:pt x="104" y="14"/>
                    <a:pt x="102" y="12"/>
                    <a:pt x="100" y="12"/>
                  </a:cubicBezTo>
                  <a:cubicBezTo>
                    <a:pt x="16" y="12"/>
                    <a:pt x="16" y="12"/>
                    <a:pt x="16" y="12"/>
                  </a:cubicBezTo>
                  <a:cubicBezTo>
                    <a:pt x="14" y="12"/>
                    <a:pt x="12" y="14"/>
                    <a:pt x="12" y="16"/>
                  </a:cubicBezTo>
                  <a:cubicBezTo>
                    <a:pt x="12" y="24"/>
                    <a:pt x="12" y="24"/>
                    <a:pt x="12" y="24"/>
                  </a:cubicBezTo>
                  <a:cubicBezTo>
                    <a:pt x="12" y="32"/>
                    <a:pt x="12" y="32"/>
                    <a:pt x="12" y="32"/>
                  </a:cubicBezTo>
                  <a:cubicBezTo>
                    <a:pt x="10" y="29"/>
                    <a:pt x="8" y="26"/>
                    <a:pt x="8" y="22"/>
                  </a:cubicBezTo>
                  <a:cubicBezTo>
                    <a:pt x="8" y="14"/>
                    <a:pt x="14" y="8"/>
                    <a:pt x="22" y="8"/>
                  </a:cubicBezTo>
                  <a:close/>
                  <a:moveTo>
                    <a:pt x="100" y="20"/>
                  </a:moveTo>
                  <a:cubicBezTo>
                    <a:pt x="16" y="20"/>
                    <a:pt x="16" y="20"/>
                    <a:pt x="16" y="20"/>
                  </a:cubicBezTo>
                  <a:cubicBezTo>
                    <a:pt x="16" y="16"/>
                    <a:pt x="16" y="16"/>
                    <a:pt x="16" y="16"/>
                  </a:cubicBezTo>
                  <a:cubicBezTo>
                    <a:pt x="100" y="16"/>
                    <a:pt x="100" y="16"/>
                    <a:pt x="100" y="16"/>
                  </a:cubicBezTo>
                  <a:lnTo>
                    <a:pt x="100" y="20"/>
                  </a:lnTo>
                  <a:close/>
                  <a:moveTo>
                    <a:pt x="100" y="24"/>
                  </a:moveTo>
                  <a:cubicBezTo>
                    <a:pt x="100" y="28"/>
                    <a:pt x="100" y="28"/>
                    <a:pt x="100" y="28"/>
                  </a:cubicBezTo>
                  <a:cubicBezTo>
                    <a:pt x="16" y="28"/>
                    <a:pt x="16" y="28"/>
                    <a:pt x="16" y="28"/>
                  </a:cubicBezTo>
                  <a:cubicBezTo>
                    <a:pt x="16" y="24"/>
                    <a:pt x="16" y="24"/>
                    <a:pt x="16" y="24"/>
                  </a:cubicBezTo>
                  <a:lnTo>
                    <a:pt x="100" y="24"/>
                  </a:lnTo>
                  <a:close/>
                  <a:moveTo>
                    <a:pt x="100" y="32"/>
                  </a:moveTo>
                  <a:cubicBezTo>
                    <a:pt x="100" y="36"/>
                    <a:pt x="100" y="36"/>
                    <a:pt x="100" y="36"/>
                  </a:cubicBezTo>
                  <a:cubicBezTo>
                    <a:pt x="88" y="36"/>
                    <a:pt x="88" y="36"/>
                    <a:pt x="88" y="36"/>
                  </a:cubicBezTo>
                  <a:cubicBezTo>
                    <a:pt x="22" y="36"/>
                    <a:pt x="22" y="36"/>
                    <a:pt x="22" y="36"/>
                  </a:cubicBezTo>
                  <a:cubicBezTo>
                    <a:pt x="20" y="36"/>
                    <a:pt x="18" y="35"/>
                    <a:pt x="16" y="35"/>
                  </a:cubicBezTo>
                  <a:cubicBezTo>
                    <a:pt x="16" y="32"/>
                    <a:pt x="16" y="32"/>
                    <a:pt x="16" y="32"/>
                  </a:cubicBezTo>
                  <a:lnTo>
                    <a:pt x="100" y="32"/>
                  </a:lnTo>
                  <a:close/>
                  <a:moveTo>
                    <a:pt x="108" y="102"/>
                  </a:moveTo>
                  <a:cubicBezTo>
                    <a:pt x="108" y="110"/>
                    <a:pt x="102" y="116"/>
                    <a:pt x="94" y="116"/>
                  </a:cubicBezTo>
                  <a:cubicBezTo>
                    <a:pt x="22" y="116"/>
                    <a:pt x="22" y="116"/>
                    <a:pt x="22" y="116"/>
                  </a:cubicBezTo>
                  <a:cubicBezTo>
                    <a:pt x="14" y="116"/>
                    <a:pt x="8" y="110"/>
                    <a:pt x="8" y="102"/>
                  </a:cubicBezTo>
                  <a:cubicBezTo>
                    <a:pt x="8" y="39"/>
                    <a:pt x="8" y="39"/>
                    <a:pt x="8" y="39"/>
                  </a:cubicBezTo>
                  <a:cubicBezTo>
                    <a:pt x="12" y="42"/>
                    <a:pt x="17" y="44"/>
                    <a:pt x="22" y="44"/>
                  </a:cubicBezTo>
                  <a:cubicBezTo>
                    <a:pt x="88" y="44"/>
                    <a:pt x="88" y="44"/>
                    <a:pt x="88" y="44"/>
                  </a:cubicBezTo>
                  <a:cubicBezTo>
                    <a:pt x="104" y="44"/>
                    <a:pt x="104" y="44"/>
                    <a:pt x="104" y="44"/>
                  </a:cubicBezTo>
                  <a:cubicBezTo>
                    <a:pt x="106" y="44"/>
                    <a:pt x="108" y="46"/>
                    <a:pt x="108" y="48"/>
                  </a:cubicBezTo>
                  <a:cubicBezTo>
                    <a:pt x="108" y="56"/>
                    <a:pt x="108" y="56"/>
                    <a:pt x="108" y="56"/>
                  </a:cubicBezTo>
                  <a:cubicBezTo>
                    <a:pt x="72" y="56"/>
                    <a:pt x="72" y="56"/>
                    <a:pt x="72" y="56"/>
                  </a:cubicBezTo>
                  <a:cubicBezTo>
                    <a:pt x="61" y="56"/>
                    <a:pt x="52" y="65"/>
                    <a:pt x="52" y="76"/>
                  </a:cubicBezTo>
                  <a:cubicBezTo>
                    <a:pt x="52" y="87"/>
                    <a:pt x="61" y="96"/>
                    <a:pt x="72" y="96"/>
                  </a:cubicBezTo>
                  <a:cubicBezTo>
                    <a:pt x="108" y="96"/>
                    <a:pt x="108" y="96"/>
                    <a:pt x="108" y="96"/>
                  </a:cubicBezTo>
                  <a:lnTo>
                    <a:pt x="108" y="102"/>
                  </a:lnTo>
                  <a:close/>
                  <a:moveTo>
                    <a:pt x="113" y="88"/>
                  </a:moveTo>
                  <a:cubicBezTo>
                    <a:pt x="72" y="88"/>
                    <a:pt x="72" y="88"/>
                    <a:pt x="72" y="88"/>
                  </a:cubicBezTo>
                  <a:cubicBezTo>
                    <a:pt x="65" y="88"/>
                    <a:pt x="60" y="83"/>
                    <a:pt x="60" y="76"/>
                  </a:cubicBezTo>
                  <a:cubicBezTo>
                    <a:pt x="60" y="69"/>
                    <a:pt x="65" y="64"/>
                    <a:pt x="72" y="64"/>
                  </a:cubicBezTo>
                  <a:cubicBezTo>
                    <a:pt x="108" y="64"/>
                    <a:pt x="108" y="64"/>
                    <a:pt x="108" y="64"/>
                  </a:cubicBezTo>
                  <a:cubicBezTo>
                    <a:pt x="110" y="64"/>
                    <a:pt x="113" y="63"/>
                    <a:pt x="114" y="61"/>
                  </a:cubicBezTo>
                  <a:cubicBezTo>
                    <a:pt x="115" y="60"/>
                    <a:pt x="115" y="60"/>
                    <a:pt x="115" y="59"/>
                  </a:cubicBezTo>
                  <a:cubicBezTo>
                    <a:pt x="115" y="59"/>
                    <a:pt x="116" y="59"/>
                    <a:pt x="116" y="59"/>
                  </a:cubicBezTo>
                  <a:cubicBezTo>
                    <a:pt x="118" y="62"/>
                    <a:pt x="120" y="67"/>
                    <a:pt x="120" y="72"/>
                  </a:cubicBezTo>
                  <a:cubicBezTo>
                    <a:pt x="120" y="78"/>
                    <a:pt x="118" y="84"/>
                    <a:pt x="113" y="8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104" name="Group 103"/>
          <p:cNvGrpSpPr/>
          <p:nvPr/>
        </p:nvGrpSpPr>
        <p:grpSpPr>
          <a:xfrm>
            <a:off x="5843481" y="1997210"/>
            <a:ext cx="400024" cy="398703"/>
            <a:chOff x="2437300" y="1144829"/>
            <a:chExt cx="400024" cy="398703"/>
          </a:xfrm>
          <a:solidFill>
            <a:schemeClr val="accent1"/>
          </a:solidFill>
        </p:grpSpPr>
        <p:sp>
          <p:nvSpPr>
            <p:cNvPr id="105" name="Freeform 129"/>
            <p:cNvSpPr>
              <a:spLocks noEditPoints="1"/>
            </p:cNvSpPr>
            <p:nvPr/>
          </p:nvSpPr>
          <p:spPr bwMode="auto">
            <a:xfrm>
              <a:off x="2437300" y="1144829"/>
              <a:ext cx="400024" cy="398703"/>
            </a:xfrm>
            <a:custGeom>
              <a:avLst/>
              <a:gdLst>
                <a:gd name="T0" fmla="*/ 88 w 128"/>
                <a:gd name="T1" fmla="*/ 0 h 128"/>
                <a:gd name="T2" fmla="*/ 48 w 128"/>
                <a:gd name="T3" fmla="*/ 40 h 128"/>
                <a:gd name="T4" fmla="*/ 51 w 128"/>
                <a:gd name="T5" fmla="*/ 55 h 128"/>
                <a:gd name="T6" fmla="*/ 2 w 128"/>
                <a:gd name="T7" fmla="*/ 103 h 128"/>
                <a:gd name="T8" fmla="*/ 0 w 128"/>
                <a:gd name="T9" fmla="*/ 108 h 128"/>
                <a:gd name="T10" fmla="*/ 0 w 128"/>
                <a:gd name="T11" fmla="*/ 120 h 128"/>
                <a:gd name="T12" fmla="*/ 8 w 128"/>
                <a:gd name="T13" fmla="*/ 128 h 128"/>
                <a:gd name="T14" fmla="*/ 20 w 128"/>
                <a:gd name="T15" fmla="*/ 128 h 128"/>
                <a:gd name="T16" fmla="*/ 25 w 128"/>
                <a:gd name="T17" fmla="*/ 126 h 128"/>
                <a:gd name="T18" fmla="*/ 31 w 128"/>
                <a:gd name="T19" fmla="*/ 120 h 128"/>
                <a:gd name="T20" fmla="*/ 40 w 128"/>
                <a:gd name="T21" fmla="*/ 120 h 128"/>
                <a:gd name="T22" fmla="*/ 48 w 128"/>
                <a:gd name="T23" fmla="*/ 112 h 128"/>
                <a:gd name="T24" fmla="*/ 48 w 128"/>
                <a:gd name="T25" fmla="*/ 104 h 128"/>
                <a:gd name="T26" fmla="*/ 56 w 128"/>
                <a:gd name="T27" fmla="*/ 104 h 128"/>
                <a:gd name="T28" fmla="*/ 64 w 128"/>
                <a:gd name="T29" fmla="*/ 96 h 128"/>
                <a:gd name="T30" fmla="*/ 64 w 128"/>
                <a:gd name="T31" fmla="*/ 87 h 128"/>
                <a:gd name="T32" fmla="*/ 73 w 128"/>
                <a:gd name="T33" fmla="*/ 77 h 128"/>
                <a:gd name="T34" fmla="*/ 88 w 128"/>
                <a:gd name="T35" fmla="*/ 80 h 128"/>
                <a:gd name="T36" fmla="*/ 128 w 128"/>
                <a:gd name="T37" fmla="*/ 40 h 128"/>
                <a:gd name="T38" fmla="*/ 88 w 128"/>
                <a:gd name="T39" fmla="*/ 0 h 128"/>
                <a:gd name="T40" fmla="*/ 88 w 128"/>
                <a:gd name="T41" fmla="*/ 72 h 128"/>
                <a:gd name="T42" fmla="*/ 72 w 128"/>
                <a:gd name="T43" fmla="*/ 67 h 128"/>
                <a:gd name="T44" fmla="*/ 70 w 128"/>
                <a:gd name="T45" fmla="*/ 69 h 128"/>
                <a:gd name="T46" fmla="*/ 66 w 128"/>
                <a:gd name="T47" fmla="*/ 73 h 128"/>
                <a:gd name="T48" fmla="*/ 58 w 128"/>
                <a:gd name="T49" fmla="*/ 81 h 128"/>
                <a:gd name="T50" fmla="*/ 56 w 128"/>
                <a:gd name="T51" fmla="*/ 87 h 128"/>
                <a:gd name="T52" fmla="*/ 56 w 128"/>
                <a:gd name="T53" fmla="*/ 96 h 128"/>
                <a:gd name="T54" fmla="*/ 48 w 128"/>
                <a:gd name="T55" fmla="*/ 96 h 128"/>
                <a:gd name="T56" fmla="*/ 40 w 128"/>
                <a:gd name="T57" fmla="*/ 104 h 128"/>
                <a:gd name="T58" fmla="*/ 40 w 128"/>
                <a:gd name="T59" fmla="*/ 112 h 128"/>
                <a:gd name="T60" fmla="*/ 31 w 128"/>
                <a:gd name="T61" fmla="*/ 112 h 128"/>
                <a:gd name="T62" fmla="*/ 25 w 128"/>
                <a:gd name="T63" fmla="*/ 114 h 128"/>
                <a:gd name="T64" fmla="*/ 19 w 128"/>
                <a:gd name="T65" fmla="*/ 120 h 128"/>
                <a:gd name="T66" fmla="*/ 8 w 128"/>
                <a:gd name="T67" fmla="*/ 120 h 128"/>
                <a:gd name="T68" fmla="*/ 8 w 128"/>
                <a:gd name="T69" fmla="*/ 109 h 128"/>
                <a:gd name="T70" fmla="*/ 55 w 128"/>
                <a:gd name="T71" fmla="*/ 62 h 128"/>
                <a:gd name="T72" fmla="*/ 55 w 128"/>
                <a:gd name="T73" fmla="*/ 62 h 128"/>
                <a:gd name="T74" fmla="*/ 61 w 128"/>
                <a:gd name="T75" fmla="*/ 56 h 128"/>
                <a:gd name="T76" fmla="*/ 56 w 128"/>
                <a:gd name="T77" fmla="*/ 40 h 128"/>
                <a:gd name="T78" fmla="*/ 88 w 128"/>
                <a:gd name="T79" fmla="*/ 8 h 128"/>
                <a:gd name="T80" fmla="*/ 120 w 128"/>
                <a:gd name="T81" fmla="*/ 40 h 128"/>
                <a:gd name="T82" fmla="*/ 88 w 128"/>
                <a:gd name="T83" fmla="*/ 72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28" h="128">
                  <a:moveTo>
                    <a:pt x="88" y="0"/>
                  </a:moveTo>
                  <a:cubicBezTo>
                    <a:pt x="66" y="0"/>
                    <a:pt x="48" y="18"/>
                    <a:pt x="48" y="40"/>
                  </a:cubicBezTo>
                  <a:cubicBezTo>
                    <a:pt x="48" y="45"/>
                    <a:pt x="49" y="50"/>
                    <a:pt x="51" y="55"/>
                  </a:cubicBezTo>
                  <a:cubicBezTo>
                    <a:pt x="2" y="103"/>
                    <a:pt x="2" y="103"/>
                    <a:pt x="2" y="103"/>
                  </a:cubicBezTo>
                  <a:cubicBezTo>
                    <a:pt x="1" y="105"/>
                    <a:pt x="0" y="106"/>
                    <a:pt x="0" y="108"/>
                  </a:cubicBezTo>
                  <a:cubicBezTo>
                    <a:pt x="0" y="120"/>
                    <a:pt x="0" y="120"/>
                    <a:pt x="0" y="120"/>
                  </a:cubicBezTo>
                  <a:cubicBezTo>
                    <a:pt x="0" y="124"/>
                    <a:pt x="4" y="128"/>
                    <a:pt x="8" y="128"/>
                  </a:cubicBezTo>
                  <a:cubicBezTo>
                    <a:pt x="20" y="128"/>
                    <a:pt x="20" y="128"/>
                    <a:pt x="20" y="128"/>
                  </a:cubicBezTo>
                  <a:cubicBezTo>
                    <a:pt x="22" y="128"/>
                    <a:pt x="23" y="127"/>
                    <a:pt x="25" y="126"/>
                  </a:cubicBezTo>
                  <a:cubicBezTo>
                    <a:pt x="31" y="120"/>
                    <a:pt x="31" y="120"/>
                    <a:pt x="31" y="120"/>
                  </a:cubicBezTo>
                  <a:cubicBezTo>
                    <a:pt x="40" y="120"/>
                    <a:pt x="40" y="120"/>
                    <a:pt x="40" y="120"/>
                  </a:cubicBezTo>
                  <a:cubicBezTo>
                    <a:pt x="44" y="120"/>
                    <a:pt x="48" y="116"/>
                    <a:pt x="48" y="112"/>
                  </a:cubicBezTo>
                  <a:cubicBezTo>
                    <a:pt x="48" y="104"/>
                    <a:pt x="48" y="104"/>
                    <a:pt x="48" y="104"/>
                  </a:cubicBezTo>
                  <a:cubicBezTo>
                    <a:pt x="56" y="104"/>
                    <a:pt x="56" y="104"/>
                    <a:pt x="56" y="104"/>
                  </a:cubicBezTo>
                  <a:cubicBezTo>
                    <a:pt x="60" y="104"/>
                    <a:pt x="64" y="100"/>
                    <a:pt x="64" y="96"/>
                  </a:cubicBezTo>
                  <a:cubicBezTo>
                    <a:pt x="64" y="87"/>
                    <a:pt x="64" y="87"/>
                    <a:pt x="64" y="87"/>
                  </a:cubicBezTo>
                  <a:cubicBezTo>
                    <a:pt x="73" y="77"/>
                    <a:pt x="73" y="77"/>
                    <a:pt x="73" y="77"/>
                  </a:cubicBezTo>
                  <a:cubicBezTo>
                    <a:pt x="78" y="79"/>
                    <a:pt x="83" y="80"/>
                    <a:pt x="88" y="80"/>
                  </a:cubicBezTo>
                  <a:cubicBezTo>
                    <a:pt x="110" y="80"/>
                    <a:pt x="128" y="62"/>
                    <a:pt x="128" y="40"/>
                  </a:cubicBezTo>
                  <a:cubicBezTo>
                    <a:pt x="128" y="18"/>
                    <a:pt x="110" y="0"/>
                    <a:pt x="88" y="0"/>
                  </a:cubicBezTo>
                  <a:close/>
                  <a:moveTo>
                    <a:pt x="88" y="72"/>
                  </a:moveTo>
                  <a:cubicBezTo>
                    <a:pt x="82" y="72"/>
                    <a:pt x="77" y="70"/>
                    <a:pt x="72" y="67"/>
                  </a:cubicBezTo>
                  <a:cubicBezTo>
                    <a:pt x="70" y="69"/>
                    <a:pt x="70" y="69"/>
                    <a:pt x="70" y="69"/>
                  </a:cubicBezTo>
                  <a:cubicBezTo>
                    <a:pt x="66" y="73"/>
                    <a:pt x="66" y="73"/>
                    <a:pt x="66" y="73"/>
                  </a:cubicBezTo>
                  <a:cubicBezTo>
                    <a:pt x="58" y="81"/>
                    <a:pt x="58" y="81"/>
                    <a:pt x="58" y="81"/>
                  </a:cubicBezTo>
                  <a:cubicBezTo>
                    <a:pt x="57" y="82"/>
                    <a:pt x="56" y="85"/>
                    <a:pt x="56" y="87"/>
                  </a:cubicBezTo>
                  <a:cubicBezTo>
                    <a:pt x="56" y="96"/>
                    <a:pt x="56" y="96"/>
                    <a:pt x="56" y="96"/>
                  </a:cubicBezTo>
                  <a:cubicBezTo>
                    <a:pt x="48" y="96"/>
                    <a:pt x="48" y="96"/>
                    <a:pt x="48" y="96"/>
                  </a:cubicBezTo>
                  <a:cubicBezTo>
                    <a:pt x="44" y="96"/>
                    <a:pt x="40" y="100"/>
                    <a:pt x="40" y="104"/>
                  </a:cubicBezTo>
                  <a:cubicBezTo>
                    <a:pt x="40" y="112"/>
                    <a:pt x="40" y="112"/>
                    <a:pt x="40" y="112"/>
                  </a:cubicBezTo>
                  <a:cubicBezTo>
                    <a:pt x="31" y="112"/>
                    <a:pt x="31" y="112"/>
                    <a:pt x="31" y="112"/>
                  </a:cubicBezTo>
                  <a:cubicBezTo>
                    <a:pt x="29" y="112"/>
                    <a:pt x="26" y="113"/>
                    <a:pt x="25" y="114"/>
                  </a:cubicBezTo>
                  <a:cubicBezTo>
                    <a:pt x="19" y="120"/>
                    <a:pt x="19" y="120"/>
                    <a:pt x="19" y="120"/>
                  </a:cubicBezTo>
                  <a:cubicBezTo>
                    <a:pt x="8" y="120"/>
                    <a:pt x="8" y="120"/>
                    <a:pt x="8" y="120"/>
                  </a:cubicBezTo>
                  <a:cubicBezTo>
                    <a:pt x="8" y="109"/>
                    <a:pt x="8" y="109"/>
                    <a:pt x="8" y="109"/>
                  </a:cubicBezTo>
                  <a:cubicBezTo>
                    <a:pt x="55" y="62"/>
                    <a:pt x="55" y="62"/>
                    <a:pt x="55" y="62"/>
                  </a:cubicBezTo>
                  <a:cubicBezTo>
                    <a:pt x="55" y="62"/>
                    <a:pt x="55" y="62"/>
                    <a:pt x="55" y="62"/>
                  </a:cubicBezTo>
                  <a:cubicBezTo>
                    <a:pt x="61" y="56"/>
                    <a:pt x="61" y="56"/>
                    <a:pt x="61" y="56"/>
                  </a:cubicBezTo>
                  <a:cubicBezTo>
                    <a:pt x="58" y="51"/>
                    <a:pt x="56" y="46"/>
                    <a:pt x="56" y="40"/>
                  </a:cubicBezTo>
                  <a:cubicBezTo>
                    <a:pt x="56" y="22"/>
                    <a:pt x="70" y="8"/>
                    <a:pt x="88" y="8"/>
                  </a:cubicBezTo>
                  <a:cubicBezTo>
                    <a:pt x="106" y="8"/>
                    <a:pt x="120" y="22"/>
                    <a:pt x="120" y="40"/>
                  </a:cubicBezTo>
                  <a:cubicBezTo>
                    <a:pt x="120" y="58"/>
                    <a:pt x="106" y="72"/>
                    <a:pt x="88" y="7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06" name="Freeform 130"/>
            <p:cNvSpPr>
              <a:spLocks noEditPoints="1"/>
            </p:cNvSpPr>
            <p:nvPr/>
          </p:nvSpPr>
          <p:spPr bwMode="auto">
            <a:xfrm>
              <a:off x="2686820" y="1193678"/>
              <a:ext cx="100336" cy="100336"/>
            </a:xfrm>
            <a:custGeom>
              <a:avLst/>
              <a:gdLst>
                <a:gd name="T0" fmla="*/ 31 w 32"/>
                <a:gd name="T1" fmla="*/ 17 h 32"/>
                <a:gd name="T2" fmla="*/ 15 w 32"/>
                <a:gd name="T3" fmla="*/ 1 h 32"/>
                <a:gd name="T4" fmla="*/ 12 w 32"/>
                <a:gd name="T5" fmla="*/ 0 h 32"/>
                <a:gd name="T6" fmla="*/ 0 w 32"/>
                <a:gd name="T7" fmla="*/ 12 h 32"/>
                <a:gd name="T8" fmla="*/ 0 w 32"/>
                <a:gd name="T9" fmla="*/ 13 h 32"/>
                <a:gd name="T10" fmla="*/ 1 w 32"/>
                <a:gd name="T11" fmla="*/ 15 h 32"/>
                <a:gd name="T12" fmla="*/ 17 w 32"/>
                <a:gd name="T13" fmla="*/ 31 h 32"/>
                <a:gd name="T14" fmla="*/ 20 w 32"/>
                <a:gd name="T15" fmla="*/ 32 h 32"/>
                <a:gd name="T16" fmla="*/ 32 w 32"/>
                <a:gd name="T17" fmla="*/ 20 h 32"/>
                <a:gd name="T18" fmla="*/ 32 w 32"/>
                <a:gd name="T19" fmla="*/ 19 h 32"/>
                <a:gd name="T20" fmla="*/ 31 w 32"/>
                <a:gd name="T21" fmla="*/ 17 h 32"/>
                <a:gd name="T22" fmla="*/ 19 w 32"/>
                <a:gd name="T23" fmla="*/ 28 h 32"/>
                <a:gd name="T24" fmla="*/ 4 w 32"/>
                <a:gd name="T25" fmla="*/ 13 h 32"/>
                <a:gd name="T26" fmla="*/ 13 w 32"/>
                <a:gd name="T27" fmla="*/ 4 h 32"/>
                <a:gd name="T28" fmla="*/ 28 w 32"/>
                <a:gd name="T29" fmla="*/ 19 h 32"/>
                <a:gd name="T30" fmla="*/ 19 w 32"/>
                <a:gd name="T31" fmla="*/ 28 h 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32" h="32">
                  <a:moveTo>
                    <a:pt x="31" y="17"/>
                  </a:moveTo>
                  <a:cubicBezTo>
                    <a:pt x="27" y="11"/>
                    <a:pt x="21" y="5"/>
                    <a:pt x="15" y="1"/>
                  </a:cubicBezTo>
                  <a:cubicBezTo>
                    <a:pt x="14" y="0"/>
                    <a:pt x="13" y="0"/>
                    <a:pt x="12" y="0"/>
                  </a:cubicBezTo>
                  <a:cubicBezTo>
                    <a:pt x="6" y="2"/>
                    <a:pt x="2" y="6"/>
                    <a:pt x="0" y="12"/>
                  </a:cubicBezTo>
                  <a:cubicBezTo>
                    <a:pt x="0" y="12"/>
                    <a:pt x="0" y="12"/>
                    <a:pt x="0" y="13"/>
                  </a:cubicBezTo>
                  <a:cubicBezTo>
                    <a:pt x="0" y="14"/>
                    <a:pt x="0" y="14"/>
                    <a:pt x="1" y="15"/>
                  </a:cubicBezTo>
                  <a:cubicBezTo>
                    <a:pt x="5" y="21"/>
                    <a:pt x="11" y="27"/>
                    <a:pt x="17" y="31"/>
                  </a:cubicBezTo>
                  <a:cubicBezTo>
                    <a:pt x="18" y="32"/>
                    <a:pt x="19" y="32"/>
                    <a:pt x="20" y="32"/>
                  </a:cubicBezTo>
                  <a:cubicBezTo>
                    <a:pt x="26" y="30"/>
                    <a:pt x="30" y="26"/>
                    <a:pt x="32" y="20"/>
                  </a:cubicBezTo>
                  <a:cubicBezTo>
                    <a:pt x="32" y="20"/>
                    <a:pt x="32" y="20"/>
                    <a:pt x="32" y="19"/>
                  </a:cubicBezTo>
                  <a:cubicBezTo>
                    <a:pt x="32" y="18"/>
                    <a:pt x="32" y="18"/>
                    <a:pt x="31" y="17"/>
                  </a:cubicBezTo>
                  <a:close/>
                  <a:moveTo>
                    <a:pt x="19" y="28"/>
                  </a:moveTo>
                  <a:cubicBezTo>
                    <a:pt x="13" y="24"/>
                    <a:pt x="8" y="19"/>
                    <a:pt x="4" y="13"/>
                  </a:cubicBezTo>
                  <a:cubicBezTo>
                    <a:pt x="6" y="8"/>
                    <a:pt x="8" y="6"/>
                    <a:pt x="13" y="4"/>
                  </a:cubicBezTo>
                  <a:cubicBezTo>
                    <a:pt x="19" y="8"/>
                    <a:pt x="24" y="13"/>
                    <a:pt x="28" y="19"/>
                  </a:cubicBezTo>
                  <a:cubicBezTo>
                    <a:pt x="26" y="24"/>
                    <a:pt x="24" y="26"/>
                    <a:pt x="19"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107" name="Freeform 60"/>
          <p:cNvSpPr>
            <a:spLocks noEditPoints="1"/>
          </p:cNvSpPr>
          <p:nvPr/>
        </p:nvSpPr>
        <p:spPr bwMode="auto">
          <a:xfrm>
            <a:off x="5748231" y="2045663"/>
            <a:ext cx="400024" cy="400024"/>
          </a:xfrm>
          <a:custGeom>
            <a:avLst/>
            <a:gdLst>
              <a:gd name="T0" fmla="*/ 126 w 128"/>
              <a:gd name="T1" fmla="*/ 1 h 128"/>
              <a:gd name="T2" fmla="*/ 124 w 128"/>
              <a:gd name="T3" fmla="*/ 0 h 128"/>
              <a:gd name="T4" fmla="*/ 122 w 128"/>
              <a:gd name="T5" fmla="*/ 1 h 128"/>
              <a:gd name="T6" fmla="*/ 2 w 128"/>
              <a:gd name="T7" fmla="*/ 81 h 128"/>
              <a:gd name="T8" fmla="*/ 0 w 128"/>
              <a:gd name="T9" fmla="*/ 84 h 128"/>
              <a:gd name="T10" fmla="*/ 3 w 128"/>
              <a:gd name="T11" fmla="*/ 88 h 128"/>
              <a:gd name="T12" fmla="*/ 34 w 128"/>
              <a:gd name="T13" fmla="*/ 100 h 128"/>
              <a:gd name="T14" fmla="*/ 49 w 128"/>
              <a:gd name="T15" fmla="*/ 126 h 128"/>
              <a:gd name="T16" fmla="*/ 52 w 128"/>
              <a:gd name="T17" fmla="*/ 128 h 128"/>
              <a:gd name="T18" fmla="*/ 52 w 128"/>
              <a:gd name="T19" fmla="*/ 128 h 128"/>
              <a:gd name="T20" fmla="*/ 55 w 128"/>
              <a:gd name="T21" fmla="*/ 126 h 128"/>
              <a:gd name="T22" fmla="*/ 64 w 128"/>
              <a:gd name="T23" fmla="*/ 112 h 128"/>
              <a:gd name="T24" fmla="*/ 103 w 128"/>
              <a:gd name="T25" fmla="*/ 128 h 128"/>
              <a:gd name="T26" fmla="*/ 104 w 128"/>
              <a:gd name="T27" fmla="*/ 128 h 128"/>
              <a:gd name="T28" fmla="*/ 106 w 128"/>
              <a:gd name="T29" fmla="*/ 127 h 128"/>
              <a:gd name="T30" fmla="*/ 108 w 128"/>
              <a:gd name="T31" fmla="*/ 125 h 128"/>
              <a:gd name="T32" fmla="*/ 128 w 128"/>
              <a:gd name="T33" fmla="*/ 5 h 128"/>
              <a:gd name="T34" fmla="*/ 126 w 128"/>
              <a:gd name="T35" fmla="*/ 1 h 128"/>
              <a:gd name="T36" fmla="*/ 13 w 128"/>
              <a:gd name="T37" fmla="*/ 83 h 128"/>
              <a:gd name="T38" fmla="*/ 105 w 128"/>
              <a:gd name="T39" fmla="*/ 21 h 128"/>
              <a:gd name="T40" fmla="*/ 38 w 128"/>
              <a:gd name="T41" fmla="*/ 93 h 128"/>
              <a:gd name="T42" fmla="*/ 37 w 128"/>
              <a:gd name="T43" fmla="*/ 93 h 128"/>
              <a:gd name="T44" fmla="*/ 13 w 128"/>
              <a:gd name="T45" fmla="*/ 83 h 128"/>
              <a:gd name="T46" fmla="*/ 41 w 128"/>
              <a:gd name="T47" fmla="*/ 96 h 128"/>
              <a:gd name="T48" fmla="*/ 41 w 128"/>
              <a:gd name="T49" fmla="*/ 96 h 128"/>
              <a:gd name="T50" fmla="*/ 117 w 128"/>
              <a:gd name="T51" fmla="*/ 15 h 128"/>
              <a:gd name="T52" fmla="*/ 52 w 128"/>
              <a:gd name="T53" fmla="*/ 116 h 128"/>
              <a:gd name="T54" fmla="*/ 41 w 128"/>
              <a:gd name="T55" fmla="*/ 96 h 128"/>
              <a:gd name="T56" fmla="*/ 101 w 128"/>
              <a:gd name="T57" fmla="*/ 118 h 128"/>
              <a:gd name="T58" fmla="*/ 67 w 128"/>
              <a:gd name="T59" fmla="*/ 105 h 128"/>
              <a:gd name="T60" fmla="*/ 64 w 128"/>
              <a:gd name="T61" fmla="*/ 104 h 128"/>
              <a:gd name="T62" fmla="*/ 117 w 128"/>
              <a:gd name="T63" fmla="*/ 23 h 128"/>
              <a:gd name="T64" fmla="*/ 101 w 128"/>
              <a:gd name="T65" fmla="*/ 118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128" h="128">
                <a:moveTo>
                  <a:pt x="126" y="1"/>
                </a:moveTo>
                <a:cubicBezTo>
                  <a:pt x="126" y="0"/>
                  <a:pt x="125" y="0"/>
                  <a:pt x="124" y="0"/>
                </a:cubicBezTo>
                <a:cubicBezTo>
                  <a:pt x="123" y="0"/>
                  <a:pt x="122" y="0"/>
                  <a:pt x="122" y="1"/>
                </a:cubicBezTo>
                <a:cubicBezTo>
                  <a:pt x="2" y="81"/>
                  <a:pt x="2" y="81"/>
                  <a:pt x="2" y="81"/>
                </a:cubicBezTo>
                <a:cubicBezTo>
                  <a:pt x="1" y="81"/>
                  <a:pt x="0" y="83"/>
                  <a:pt x="0" y="84"/>
                </a:cubicBezTo>
                <a:cubicBezTo>
                  <a:pt x="0" y="86"/>
                  <a:pt x="1" y="87"/>
                  <a:pt x="3" y="88"/>
                </a:cubicBezTo>
                <a:cubicBezTo>
                  <a:pt x="34" y="100"/>
                  <a:pt x="34" y="100"/>
                  <a:pt x="34" y="100"/>
                </a:cubicBezTo>
                <a:cubicBezTo>
                  <a:pt x="49" y="126"/>
                  <a:pt x="49" y="126"/>
                  <a:pt x="49" y="126"/>
                </a:cubicBezTo>
                <a:cubicBezTo>
                  <a:pt x="49" y="127"/>
                  <a:pt x="51" y="128"/>
                  <a:pt x="52" y="128"/>
                </a:cubicBezTo>
                <a:cubicBezTo>
                  <a:pt x="52" y="128"/>
                  <a:pt x="52" y="128"/>
                  <a:pt x="52" y="128"/>
                </a:cubicBezTo>
                <a:cubicBezTo>
                  <a:pt x="53" y="128"/>
                  <a:pt x="55" y="127"/>
                  <a:pt x="55" y="126"/>
                </a:cubicBezTo>
                <a:cubicBezTo>
                  <a:pt x="64" y="112"/>
                  <a:pt x="64" y="112"/>
                  <a:pt x="64" y="112"/>
                </a:cubicBezTo>
                <a:cubicBezTo>
                  <a:pt x="103" y="128"/>
                  <a:pt x="103" y="128"/>
                  <a:pt x="103" y="128"/>
                </a:cubicBezTo>
                <a:cubicBezTo>
                  <a:pt x="103" y="128"/>
                  <a:pt x="103" y="128"/>
                  <a:pt x="104" y="128"/>
                </a:cubicBezTo>
                <a:cubicBezTo>
                  <a:pt x="105" y="128"/>
                  <a:pt x="105" y="128"/>
                  <a:pt x="106" y="127"/>
                </a:cubicBezTo>
                <a:cubicBezTo>
                  <a:pt x="107" y="127"/>
                  <a:pt x="108" y="126"/>
                  <a:pt x="108" y="125"/>
                </a:cubicBezTo>
                <a:cubicBezTo>
                  <a:pt x="128" y="5"/>
                  <a:pt x="128" y="5"/>
                  <a:pt x="128" y="5"/>
                </a:cubicBezTo>
                <a:cubicBezTo>
                  <a:pt x="128" y="3"/>
                  <a:pt x="128" y="2"/>
                  <a:pt x="126" y="1"/>
                </a:cubicBezTo>
                <a:close/>
                <a:moveTo>
                  <a:pt x="13" y="83"/>
                </a:moveTo>
                <a:cubicBezTo>
                  <a:pt x="105" y="21"/>
                  <a:pt x="105" y="21"/>
                  <a:pt x="105" y="21"/>
                </a:cubicBezTo>
                <a:cubicBezTo>
                  <a:pt x="38" y="93"/>
                  <a:pt x="38" y="93"/>
                  <a:pt x="38" y="93"/>
                </a:cubicBezTo>
                <a:cubicBezTo>
                  <a:pt x="37" y="93"/>
                  <a:pt x="37" y="93"/>
                  <a:pt x="37" y="93"/>
                </a:cubicBezTo>
                <a:lnTo>
                  <a:pt x="13" y="83"/>
                </a:lnTo>
                <a:close/>
                <a:moveTo>
                  <a:pt x="41" y="96"/>
                </a:moveTo>
                <a:cubicBezTo>
                  <a:pt x="41" y="96"/>
                  <a:pt x="41" y="96"/>
                  <a:pt x="41" y="96"/>
                </a:cubicBezTo>
                <a:cubicBezTo>
                  <a:pt x="117" y="15"/>
                  <a:pt x="117" y="15"/>
                  <a:pt x="117" y="15"/>
                </a:cubicBezTo>
                <a:cubicBezTo>
                  <a:pt x="52" y="116"/>
                  <a:pt x="52" y="116"/>
                  <a:pt x="52" y="116"/>
                </a:cubicBezTo>
                <a:lnTo>
                  <a:pt x="41" y="96"/>
                </a:lnTo>
                <a:close/>
                <a:moveTo>
                  <a:pt x="101" y="118"/>
                </a:moveTo>
                <a:cubicBezTo>
                  <a:pt x="67" y="105"/>
                  <a:pt x="67" y="105"/>
                  <a:pt x="67" y="105"/>
                </a:cubicBezTo>
                <a:cubicBezTo>
                  <a:pt x="66" y="104"/>
                  <a:pt x="65" y="104"/>
                  <a:pt x="64" y="104"/>
                </a:cubicBezTo>
                <a:cubicBezTo>
                  <a:pt x="117" y="23"/>
                  <a:pt x="117" y="23"/>
                  <a:pt x="117" y="23"/>
                </a:cubicBezTo>
                <a:lnTo>
                  <a:pt x="101" y="118"/>
                </a:lnTo>
                <a:close/>
              </a:path>
            </a:pathLst>
          </a:custGeom>
          <a:solidFill>
            <a:schemeClr val="accent3"/>
          </a:solidFill>
          <a:ln>
            <a:noFill/>
          </a:ln>
        </p:spPr>
        <p:txBody>
          <a:bodyPr vert="horz" wrap="square" lIns="91440" tIns="45720" rIns="91440" bIns="45720" numCol="1" anchor="t" anchorCtr="0" compatLnSpc="1"/>
          <a:lstStyle/>
          <a:p>
            <a:endParaRPr lang="id-ID"/>
          </a:p>
        </p:txBody>
      </p:sp>
      <p:grpSp>
        <p:nvGrpSpPr>
          <p:cNvPr id="108" name="Group 107"/>
          <p:cNvGrpSpPr/>
          <p:nvPr/>
        </p:nvGrpSpPr>
        <p:grpSpPr>
          <a:xfrm>
            <a:off x="5712537" y="2120937"/>
            <a:ext cx="400024" cy="348536"/>
            <a:chOff x="837205" y="5167510"/>
            <a:chExt cx="400024" cy="348536"/>
          </a:xfrm>
          <a:solidFill>
            <a:schemeClr val="accent4"/>
          </a:solidFill>
        </p:grpSpPr>
        <p:sp>
          <p:nvSpPr>
            <p:cNvPr id="109" name="Freeform 44"/>
            <p:cNvSpPr>
              <a:spLocks noEditPoints="1"/>
            </p:cNvSpPr>
            <p:nvPr/>
          </p:nvSpPr>
          <p:spPr bwMode="auto">
            <a:xfrm>
              <a:off x="837205" y="5167510"/>
              <a:ext cx="400024" cy="286486"/>
            </a:xfrm>
            <a:custGeom>
              <a:avLst/>
              <a:gdLst>
                <a:gd name="T0" fmla="*/ 128 w 128"/>
                <a:gd name="T1" fmla="*/ 24 h 92"/>
                <a:gd name="T2" fmla="*/ 119 w 128"/>
                <a:gd name="T3" fmla="*/ 12 h 92"/>
                <a:gd name="T4" fmla="*/ 67 w 128"/>
                <a:gd name="T5" fmla="*/ 0 h 92"/>
                <a:gd name="T6" fmla="*/ 64 w 128"/>
                <a:gd name="T7" fmla="*/ 0 h 92"/>
                <a:gd name="T8" fmla="*/ 61 w 128"/>
                <a:gd name="T9" fmla="*/ 0 h 92"/>
                <a:gd name="T10" fmla="*/ 9 w 128"/>
                <a:gd name="T11" fmla="*/ 12 h 92"/>
                <a:gd name="T12" fmla="*/ 0 w 128"/>
                <a:gd name="T13" fmla="*/ 24 h 92"/>
                <a:gd name="T14" fmla="*/ 9 w 128"/>
                <a:gd name="T15" fmla="*/ 36 h 92"/>
                <a:gd name="T16" fmla="*/ 20 w 128"/>
                <a:gd name="T17" fmla="*/ 38 h 92"/>
                <a:gd name="T18" fmla="*/ 20 w 128"/>
                <a:gd name="T19" fmla="*/ 72 h 92"/>
                <a:gd name="T20" fmla="*/ 64 w 128"/>
                <a:gd name="T21" fmla="*/ 92 h 92"/>
                <a:gd name="T22" fmla="*/ 108 w 128"/>
                <a:gd name="T23" fmla="*/ 72 h 92"/>
                <a:gd name="T24" fmla="*/ 108 w 128"/>
                <a:gd name="T25" fmla="*/ 38 h 92"/>
                <a:gd name="T26" fmla="*/ 119 w 128"/>
                <a:gd name="T27" fmla="*/ 36 h 92"/>
                <a:gd name="T28" fmla="*/ 128 w 128"/>
                <a:gd name="T29" fmla="*/ 24 h 92"/>
                <a:gd name="T30" fmla="*/ 100 w 128"/>
                <a:gd name="T31" fmla="*/ 72 h 92"/>
                <a:gd name="T32" fmla="*/ 64 w 128"/>
                <a:gd name="T33" fmla="*/ 84 h 92"/>
                <a:gd name="T34" fmla="*/ 28 w 128"/>
                <a:gd name="T35" fmla="*/ 72 h 92"/>
                <a:gd name="T36" fmla="*/ 28 w 128"/>
                <a:gd name="T37" fmla="*/ 40 h 92"/>
                <a:gd name="T38" fmla="*/ 61 w 128"/>
                <a:gd name="T39" fmla="*/ 48 h 92"/>
                <a:gd name="T40" fmla="*/ 64 w 128"/>
                <a:gd name="T41" fmla="*/ 48 h 92"/>
                <a:gd name="T42" fmla="*/ 67 w 128"/>
                <a:gd name="T43" fmla="*/ 48 h 92"/>
                <a:gd name="T44" fmla="*/ 100 w 128"/>
                <a:gd name="T45" fmla="*/ 40 h 92"/>
                <a:gd name="T46" fmla="*/ 100 w 128"/>
                <a:gd name="T47" fmla="*/ 72 h 92"/>
                <a:gd name="T48" fmla="*/ 65 w 128"/>
                <a:gd name="T49" fmla="*/ 40 h 92"/>
                <a:gd name="T50" fmla="*/ 64 w 128"/>
                <a:gd name="T51" fmla="*/ 40 h 92"/>
                <a:gd name="T52" fmla="*/ 63 w 128"/>
                <a:gd name="T53" fmla="*/ 40 h 92"/>
                <a:gd name="T54" fmla="*/ 11 w 128"/>
                <a:gd name="T55" fmla="*/ 28 h 92"/>
                <a:gd name="T56" fmla="*/ 8 w 128"/>
                <a:gd name="T57" fmla="*/ 24 h 92"/>
                <a:gd name="T58" fmla="*/ 11 w 128"/>
                <a:gd name="T59" fmla="*/ 20 h 92"/>
                <a:gd name="T60" fmla="*/ 63 w 128"/>
                <a:gd name="T61" fmla="*/ 8 h 92"/>
                <a:gd name="T62" fmla="*/ 64 w 128"/>
                <a:gd name="T63" fmla="*/ 8 h 92"/>
                <a:gd name="T64" fmla="*/ 65 w 128"/>
                <a:gd name="T65" fmla="*/ 8 h 92"/>
                <a:gd name="T66" fmla="*/ 117 w 128"/>
                <a:gd name="T67" fmla="*/ 20 h 92"/>
                <a:gd name="T68" fmla="*/ 120 w 128"/>
                <a:gd name="T69" fmla="*/ 24 h 92"/>
                <a:gd name="T70" fmla="*/ 117 w 128"/>
                <a:gd name="T71" fmla="*/ 28 h 92"/>
                <a:gd name="T72" fmla="*/ 65 w 128"/>
                <a:gd name="T73" fmla="*/ 40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Lst>
              <a:rect l="0" t="0" r="r" b="b"/>
              <a:pathLst>
                <a:path w="128" h="92">
                  <a:moveTo>
                    <a:pt x="128" y="24"/>
                  </a:moveTo>
                  <a:cubicBezTo>
                    <a:pt x="128" y="18"/>
                    <a:pt x="124" y="14"/>
                    <a:pt x="119" y="12"/>
                  </a:cubicBezTo>
                  <a:cubicBezTo>
                    <a:pt x="67" y="0"/>
                    <a:pt x="67" y="0"/>
                    <a:pt x="67" y="0"/>
                  </a:cubicBezTo>
                  <a:cubicBezTo>
                    <a:pt x="66" y="0"/>
                    <a:pt x="65" y="0"/>
                    <a:pt x="64" y="0"/>
                  </a:cubicBezTo>
                  <a:cubicBezTo>
                    <a:pt x="63" y="0"/>
                    <a:pt x="62" y="0"/>
                    <a:pt x="61" y="0"/>
                  </a:cubicBezTo>
                  <a:cubicBezTo>
                    <a:pt x="9" y="12"/>
                    <a:pt x="9" y="12"/>
                    <a:pt x="9" y="12"/>
                  </a:cubicBezTo>
                  <a:cubicBezTo>
                    <a:pt x="4" y="14"/>
                    <a:pt x="0" y="18"/>
                    <a:pt x="0" y="24"/>
                  </a:cubicBezTo>
                  <a:cubicBezTo>
                    <a:pt x="0" y="30"/>
                    <a:pt x="4" y="34"/>
                    <a:pt x="9" y="36"/>
                  </a:cubicBezTo>
                  <a:cubicBezTo>
                    <a:pt x="20" y="38"/>
                    <a:pt x="20" y="38"/>
                    <a:pt x="20" y="38"/>
                  </a:cubicBezTo>
                  <a:cubicBezTo>
                    <a:pt x="20" y="72"/>
                    <a:pt x="20" y="72"/>
                    <a:pt x="20" y="72"/>
                  </a:cubicBezTo>
                  <a:cubicBezTo>
                    <a:pt x="20" y="83"/>
                    <a:pt x="32" y="92"/>
                    <a:pt x="64" y="92"/>
                  </a:cubicBezTo>
                  <a:cubicBezTo>
                    <a:pt x="96" y="92"/>
                    <a:pt x="108" y="83"/>
                    <a:pt x="108" y="72"/>
                  </a:cubicBezTo>
                  <a:cubicBezTo>
                    <a:pt x="108" y="38"/>
                    <a:pt x="108" y="38"/>
                    <a:pt x="108" y="38"/>
                  </a:cubicBezTo>
                  <a:cubicBezTo>
                    <a:pt x="119" y="36"/>
                    <a:pt x="119" y="36"/>
                    <a:pt x="119" y="36"/>
                  </a:cubicBezTo>
                  <a:cubicBezTo>
                    <a:pt x="124" y="34"/>
                    <a:pt x="128" y="30"/>
                    <a:pt x="128" y="24"/>
                  </a:cubicBezTo>
                  <a:close/>
                  <a:moveTo>
                    <a:pt x="100" y="72"/>
                  </a:moveTo>
                  <a:cubicBezTo>
                    <a:pt x="100" y="76"/>
                    <a:pt x="88" y="84"/>
                    <a:pt x="64" y="84"/>
                  </a:cubicBezTo>
                  <a:cubicBezTo>
                    <a:pt x="40" y="84"/>
                    <a:pt x="28" y="76"/>
                    <a:pt x="28" y="72"/>
                  </a:cubicBezTo>
                  <a:cubicBezTo>
                    <a:pt x="28" y="40"/>
                    <a:pt x="28" y="40"/>
                    <a:pt x="28" y="40"/>
                  </a:cubicBezTo>
                  <a:cubicBezTo>
                    <a:pt x="61" y="48"/>
                    <a:pt x="61" y="48"/>
                    <a:pt x="61" y="48"/>
                  </a:cubicBezTo>
                  <a:cubicBezTo>
                    <a:pt x="62" y="48"/>
                    <a:pt x="63" y="48"/>
                    <a:pt x="64" y="48"/>
                  </a:cubicBezTo>
                  <a:cubicBezTo>
                    <a:pt x="65" y="48"/>
                    <a:pt x="66" y="48"/>
                    <a:pt x="67" y="48"/>
                  </a:cubicBezTo>
                  <a:cubicBezTo>
                    <a:pt x="100" y="40"/>
                    <a:pt x="100" y="40"/>
                    <a:pt x="100" y="40"/>
                  </a:cubicBezTo>
                  <a:lnTo>
                    <a:pt x="100" y="72"/>
                  </a:lnTo>
                  <a:close/>
                  <a:moveTo>
                    <a:pt x="65" y="40"/>
                  </a:moveTo>
                  <a:cubicBezTo>
                    <a:pt x="65" y="40"/>
                    <a:pt x="64" y="40"/>
                    <a:pt x="64" y="40"/>
                  </a:cubicBezTo>
                  <a:cubicBezTo>
                    <a:pt x="64" y="40"/>
                    <a:pt x="63" y="40"/>
                    <a:pt x="63" y="40"/>
                  </a:cubicBezTo>
                  <a:cubicBezTo>
                    <a:pt x="11" y="28"/>
                    <a:pt x="11" y="28"/>
                    <a:pt x="11" y="28"/>
                  </a:cubicBezTo>
                  <a:cubicBezTo>
                    <a:pt x="9" y="27"/>
                    <a:pt x="8" y="26"/>
                    <a:pt x="8" y="24"/>
                  </a:cubicBezTo>
                  <a:cubicBezTo>
                    <a:pt x="8" y="22"/>
                    <a:pt x="9" y="21"/>
                    <a:pt x="11" y="20"/>
                  </a:cubicBezTo>
                  <a:cubicBezTo>
                    <a:pt x="63" y="8"/>
                    <a:pt x="63" y="8"/>
                    <a:pt x="63" y="8"/>
                  </a:cubicBezTo>
                  <a:cubicBezTo>
                    <a:pt x="63" y="8"/>
                    <a:pt x="64" y="8"/>
                    <a:pt x="64" y="8"/>
                  </a:cubicBezTo>
                  <a:cubicBezTo>
                    <a:pt x="64" y="8"/>
                    <a:pt x="65" y="8"/>
                    <a:pt x="65" y="8"/>
                  </a:cubicBezTo>
                  <a:cubicBezTo>
                    <a:pt x="117" y="20"/>
                    <a:pt x="117" y="20"/>
                    <a:pt x="117" y="20"/>
                  </a:cubicBezTo>
                  <a:cubicBezTo>
                    <a:pt x="119" y="21"/>
                    <a:pt x="120" y="22"/>
                    <a:pt x="120" y="24"/>
                  </a:cubicBezTo>
                  <a:cubicBezTo>
                    <a:pt x="120" y="26"/>
                    <a:pt x="119" y="27"/>
                    <a:pt x="117" y="28"/>
                  </a:cubicBezTo>
                  <a:lnTo>
                    <a:pt x="65" y="4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0" name="Freeform 45"/>
            <p:cNvSpPr/>
            <p:nvPr/>
          </p:nvSpPr>
          <p:spPr bwMode="auto">
            <a:xfrm>
              <a:off x="1200263" y="5291610"/>
              <a:ext cx="23764" cy="137302"/>
            </a:xfrm>
            <a:custGeom>
              <a:avLst/>
              <a:gdLst>
                <a:gd name="T0" fmla="*/ 0 w 8"/>
                <a:gd name="T1" fmla="*/ 4 h 44"/>
                <a:gd name="T2" fmla="*/ 0 w 8"/>
                <a:gd name="T3" fmla="*/ 40 h 44"/>
                <a:gd name="T4" fmla="*/ 4 w 8"/>
                <a:gd name="T5" fmla="*/ 44 h 44"/>
                <a:gd name="T6" fmla="*/ 8 w 8"/>
                <a:gd name="T7" fmla="*/ 40 h 44"/>
                <a:gd name="T8" fmla="*/ 8 w 8"/>
                <a:gd name="T9" fmla="*/ 4 h 44"/>
                <a:gd name="T10" fmla="*/ 4 w 8"/>
                <a:gd name="T11" fmla="*/ 0 h 44"/>
                <a:gd name="T12" fmla="*/ 0 w 8"/>
                <a:gd name="T13" fmla="*/ 4 h 44"/>
              </a:gdLst>
              <a:ahLst/>
              <a:cxnLst>
                <a:cxn ang="0">
                  <a:pos x="T0" y="T1"/>
                </a:cxn>
                <a:cxn ang="0">
                  <a:pos x="T2" y="T3"/>
                </a:cxn>
                <a:cxn ang="0">
                  <a:pos x="T4" y="T5"/>
                </a:cxn>
                <a:cxn ang="0">
                  <a:pos x="T6" y="T7"/>
                </a:cxn>
                <a:cxn ang="0">
                  <a:pos x="T8" y="T9"/>
                </a:cxn>
                <a:cxn ang="0">
                  <a:pos x="T10" y="T11"/>
                </a:cxn>
                <a:cxn ang="0">
                  <a:pos x="T12" y="T13"/>
                </a:cxn>
              </a:cxnLst>
              <a:rect l="0" t="0" r="r" b="b"/>
              <a:pathLst>
                <a:path w="8" h="44">
                  <a:moveTo>
                    <a:pt x="0" y="4"/>
                  </a:moveTo>
                  <a:cubicBezTo>
                    <a:pt x="0" y="40"/>
                    <a:pt x="0" y="40"/>
                    <a:pt x="0" y="40"/>
                  </a:cubicBezTo>
                  <a:cubicBezTo>
                    <a:pt x="0" y="42"/>
                    <a:pt x="2" y="44"/>
                    <a:pt x="4" y="44"/>
                  </a:cubicBezTo>
                  <a:cubicBezTo>
                    <a:pt x="6" y="44"/>
                    <a:pt x="8" y="42"/>
                    <a:pt x="8" y="40"/>
                  </a:cubicBezTo>
                  <a:cubicBezTo>
                    <a:pt x="8" y="4"/>
                    <a:pt x="8" y="4"/>
                    <a:pt x="8" y="4"/>
                  </a:cubicBezTo>
                  <a:cubicBezTo>
                    <a:pt x="8" y="2"/>
                    <a:pt x="6" y="0"/>
                    <a:pt x="4" y="0"/>
                  </a:cubicBezTo>
                  <a:cubicBezTo>
                    <a:pt x="2" y="0"/>
                    <a:pt x="0" y="2"/>
                    <a:pt x="0"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11" name="Oval 46"/>
            <p:cNvSpPr>
              <a:spLocks noChangeArrowheads="1"/>
            </p:cNvSpPr>
            <p:nvPr/>
          </p:nvSpPr>
          <p:spPr bwMode="auto">
            <a:xfrm>
              <a:off x="1187061" y="5442114"/>
              <a:ext cx="50168" cy="73932"/>
            </a:xfrm>
            <a:prstGeom prst="ellipse">
              <a:avLst/>
            </a:pr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6" name="文本框 5"/>
          <p:cNvSpPr txBox="1"/>
          <p:nvPr/>
        </p:nvSpPr>
        <p:spPr>
          <a:xfrm>
            <a:off x="4650105" y="542290"/>
            <a:ext cx="3130550" cy="645160"/>
          </a:xfrm>
          <a:prstGeom prst="rect">
            <a:avLst/>
          </a:prstGeom>
          <a:noFill/>
        </p:spPr>
        <p:txBody>
          <a:bodyPr wrap="square" rtlCol="0">
            <a:spAutoFit/>
          </a:bodyPr>
          <a:lstStyle/>
          <a:p>
            <a:r>
              <a:rPr lang="en-US" altLang="zh-CN" sz="3600">
                <a:latin typeface="微软雅黑" panose="020B0503020204020204" charset="-122"/>
                <a:ea typeface="微软雅黑" panose="020B0503020204020204" charset="-122"/>
              </a:rPr>
              <a:t>Introduction</a:t>
            </a:r>
          </a:p>
        </p:txBody>
      </p:sp>
      <p:sp>
        <p:nvSpPr>
          <p:cNvPr id="7" name="文本框 6"/>
          <p:cNvSpPr txBox="1"/>
          <p:nvPr/>
        </p:nvSpPr>
        <p:spPr>
          <a:xfrm>
            <a:off x="2277110" y="2204085"/>
            <a:ext cx="1397635" cy="337185"/>
          </a:xfrm>
          <a:prstGeom prst="rect">
            <a:avLst/>
          </a:prstGeom>
          <a:noFill/>
        </p:spPr>
        <p:txBody>
          <a:bodyPr wrap="square" rtlCol="0">
            <a:spAutoFit/>
          </a:bodyPr>
          <a:lstStyle/>
          <a:p>
            <a:r>
              <a:rPr lang="en-US" altLang="zh-CN" sz="1600">
                <a:latin typeface="微软雅黑" panose="020B0503020204020204" charset="-122"/>
                <a:ea typeface="微软雅黑" panose="020B0503020204020204" charset="-122"/>
              </a:rPr>
              <a:t>background</a:t>
            </a:r>
          </a:p>
        </p:txBody>
      </p:sp>
      <p:sp>
        <p:nvSpPr>
          <p:cNvPr id="9" name="文本框 8"/>
          <p:cNvSpPr txBox="1"/>
          <p:nvPr/>
        </p:nvSpPr>
        <p:spPr>
          <a:xfrm>
            <a:off x="534035" y="4017645"/>
            <a:ext cx="1311910" cy="337185"/>
          </a:xfrm>
          <a:prstGeom prst="rect">
            <a:avLst/>
          </a:prstGeom>
          <a:noFill/>
        </p:spPr>
        <p:txBody>
          <a:bodyPr wrap="none" rtlCol="0">
            <a:spAutoFit/>
          </a:bodyPr>
          <a:lstStyle/>
          <a:p>
            <a:r>
              <a:rPr lang="en-US" altLang="zh-CN" sz="1600">
                <a:latin typeface="微软雅黑" panose="020B0503020204020204" charset="-122"/>
                <a:ea typeface="微软雅黑" panose="020B0503020204020204" charset="-122"/>
              </a:rPr>
              <a:t>assumption</a:t>
            </a:r>
          </a:p>
        </p:txBody>
      </p:sp>
      <p:sp>
        <p:nvSpPr>
          <p:cNvPr id="11" name="文本框 10"/>
          <p:cNvSpPr txBox="1"/>
          <p:nvPr/>
        </p:nvSpPr>
        <p:spPr>
          <a:xfrm>
            <a:off x="2162810" y="5858510"/>
            <a:ext cx="1543685" cy="337185"/>
          </a:xfrm>
          <a:prstGeom prst="rect">
            <a:avLst/>
          </a:prstGeom>
          <a:noFill/>
        </p:spPr>
        <p:txBody>
          <a:bodyPr wrap="none" rtlCol="0">
            <a:spAutoFit/>
          </a:bodyPr>
          <a:lstStyle/>
          <a:p>
            <a:r>
              <a:rPr lang="en-US" altLang="zh-CN" sz="1600">
                <a:latin typeface="微软雅黑" panose="020B0503020204020204" charset="-122"/>
                <a:ea typeface="微软雅黑" panose="020B0503020204020204" charset="-122"/>
              </a:rPr>
              <a:t>establishment</a:t>
            </a:r>
          </a:p>
        </p:txBody>
      </p:sp>
      <p:sp>
        <p:nvSpPr>
          <p:cNvPr id="12" name="文本框 11"/>
          <p:cNvSpPr txBox="1"/>
          <p:nvPr/>
        </p:nvSpPr>
        <p:spPr>
          <a:xfrm>
            <a:off x="4321810" y="4017645"/>
            <a:ext cx="815340" cy="337185"/>
          </a:xfrm>
          <a:prstGeom prst="rect">
            <a:avLst/>
          </a:prstGeom>
          <a:noFill/>
        </p:spPr>
        <p:txBody>
          <a:bodyPr wrap="none" rtlCol="0">
            <a:spAutoFit/>
          </a:bodyPr>
          <a:lstStyle/>
          <a:p>
            <a:r>
              <a:rPr lang="en-US" altLang="zh-CN" sz="1600">
                <a:latin typeface="微软雅黑" panose="020B0503020204020204" charset="-122"/>
                <a:ea typeface="微软雅黑" panose="020B0503020204020204" charset="-122"/>
              </a:rPr>
              <a:t>results</a:t>
            </a:r>
          </a:p>
        </p:txBody>
      </p:sp>
      <p:sp>
        <p:nvSpPr>
          <p:cNvPr id="13" name="文本框 12"/>
          <p:cNvSpPr txBox="1"/>
          <p:nvPr/>
        </p:nvSpPr>
        <p:spPr>
          <a:xfrm>
            <a:off x="6025515" y="2601595"/>
            <a:ext cx="5425440" cy="1753235"/>
          </a:xfrm>
          <a:prstGeom prst="rect">
            <a:avLst/>
          </a:prstGeom>
          <a:noFill/>
        </p:spPr>
        <p:txBody>
          <a:bodyPr wrap="square" rtlCol="0">
            <a:spAutoFit/>
          </a:bodyPr>
          <a:lstStyle/>
          <a:p>
            <a:pPr algn="l"/>
            <a:r>
              <a:rPr lang="zh-CN" altLang="en-US">
                <a:latin typeface="微软雅黑" panose="020B0503020204020204" charset="-122"/>
                <a:ea typeface="微软雅黑" panose="020B0503020204020204" charset="-122"/>
              </a:rPr>
              <a:t>Pedestrian simulation is an important approach for engineers to evaluate the safety issues of metro buildings. Although there exist many works of pedestrian evacuation, it is still lacking of rich evacuation data to calibrate simulation models.</a:t>
            </a:r>
          </a:p>
        </p:txBody>
      </p:sp>
      <p:sp>
        <p:nvSpPr>
          <p:cNvPr id="18" name="TextBox 40"/>
          <p:cNvSpPr txBox="1"/>
          <p:nvPr/>
        </p:nvSpPr>
        <p:spPr>
          <a:xfrm>
            <a:off x="6306820" y="1935480"/>
            <a:ext cx="2787015" cy="460375"/>
          </a:xfrm>
          <a:prstGeom prst="rect">
            <a:avLst/>
          </a:prstGeom>
          <a:noFill/>
        </p:spPr>
        <p:txBody>
          <a:bodyPr wrap="square" rtlCol="0">
            <a:spAutoFit/>
          </a:bodyPr>
          <a:lstStyle/>
          <a:p>
            <a:r>
              <a:rPr lang="en-US" altLang="id-ID" sz="2400" b="1" dirty="0">
                <a:latin typeface="Raleway" panose="020B0003030101060003" pitchFamily="34" charset="0"/>
              </a:rPr>
              <a:t>Assumption</a:t>
            </a:r>
          </a:p>
        </p:txBody>
      </p:sp>
      <p:sp>
        <p:nvSpPr>
          <p:cNvPr id="20" name="文本框 19"/>
          <p:cNvSpPr txBox="1"/>
          <p:nvPr/>
        </p:nvSpPr>
        <p:spPr>
          <a:xfrm>
            <a:off x="6193155" y="2395855"/>
            <a:ext cx="5425440" cy="3138170"/>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We simplify several important data.</a:t>
            </a:r>
          </a:p>
          <a:p>
            <a:pPr algn="l"/>
            <a:r>
              <a:rPr lang="en-US" altLang="zh-CN">
                <a:latin typeface="微软雅黑" panose="020B0503020204020204" charset="-122"/>
                <a:ea typeface="微软雅黑" panose="020B0503020204020204" charset="-122"/>
              </a:rPr>
              <a:t>For example,we would regard each pedestrian as a circle whose radius is 0.2 meters.We use python to randomly generate the initial position and quality. To make the calculation easier, we could assume that the quality of the pedestrians is ranging from 45 kilograms to 80 kilograms, randomly generated. We regard the room as a rectangular wireframe and there are several doors at the edge of the room. Whose thickness is 0.4 meters. </a:t>
            </a:r>
          </a:p>
        </p:txBody>
      </p:sp>
      <p:sp>
        <p:nvSpPr>
          <p:cNvPr id="22" name="TextBox 40"/>
          <p:cNvSpPr txBox="1"/>
          <p:nvPr/>
        </p:nvSpPr>
        <p:spPr>
          <a:xfrm>
            <a:off x="6263005" y="2083435"/>
            <a:ext cx="2986405" cy="460375"/>
          </a:xfrm>
          <a:prstGeom prst="rect">
            <a:avLst/>
          </a:prstGeom>
          <a:noFill/>
        </p:spPr>
        <p:txBody>
          <a:bodyPr wrap="square" rtlCol="0">
            <a:spAutoFit/>
          </a:bodyPr>
          <a:lstStyle/>
          <a:p>
            <a:r>
              <a:rPr lang="en-US" altLang="id-ID" sz="2400" b="1" dirty="0">
                <a:latin typeface="Raleway" panose="020B0003030101060003" pitchFamily="34" charset="0"/>
              </a:rPr>
              <a:t>Establishment</a:t>
            </a:r>
          </a:p>
        </p:txBody>
      </p:sp>
      <p:sp>
        <p:nvSpPr>
          <p:cNvPr id="23" name="文本框 22"/>
          <p:cNvSpPr txBox="1"/>
          <p:nvPr/>
        </p:nvSpPr>
        <p:spPr>
          <a:xfrm>
            <a:off x="8878994" y="145732"/>
            <a:ext cx="5843270" cy="2800767"/>
          </a:xfrm>
          <a:prstGeom prst="rect">
            <a:avLst/>
          </a:prstGeom>
          <a:noFill/>
        </p:spPr>
        <p:txBody>
          <a:bodyPr wrap="square" rtlCol="0">
            <a:spAutoFit/>
          </a:bodyPr>
          <a:lstStyle/>
          <a:p>
            <a:r>
              <a:rPr lang="en-US" altLang="zh-CN" sz="1600" dirty="0">
                <a:latin typeface="微软雅黑" panose="020B0503020204020204" charset="-122"/>
                <a:ea typeface="微软雅黑" panose="020B0503020204020204" charset="-122"/>
              </a:rPr>
              <a:t> We used social force model and A*algorithm. Firstly, the mass and initial position of each pedestrian are randomly generated. According to the real mass of adults, the mass of the pedestrian ranges from 45 kilograms to 80 </a:t>
            </a:r>
            <a:r>
              <a:rPr lang="en-US" altLang="zh-CN" sz="1600">
                <a:latin typeface="微软雅黑" panose="020B0503020204020204" charset="-122"/>
                <a:ea typeface="微软雅黑" panose="020B0503020204020204" charset="-122"/>
              </a:rPr>
              <a:t>kilograms. </a:t>
            </a:r>
            <a:r>
              <a:rPr lang="en-US" altLang="zh-CN" sz="1600" dirty="0">
                <a:latin typeface="微软雅黑" panose="020B0503020204020204" charset="-122"/>
                <a:ea typeface="微软雅黑" panose="020B0503020204020204" charset="-122"/>
              </a:rPr>
              <a:t>Secondly, According to the direction obtained by A* algorithm, the acceleration of the time is calculated by combining the obstacles within three meters and the forces exerted by pedestrians. The speed and position coordinates of the next time are </a:t>
            </a:r>
            <a:r>
              <a:rPr lang="en-US" altLang="zh-CN" sz="1600" dirty="0" err="1">
                <a:latin typeface="微软雅黑" panose="020B0503020204020204" charset="-122"/>
                <a:ea typeface="微软雅黑" panose="020B0503020204020204" charset="-122"/>
              </a:rPr>
              <a:t>obtained.Finally</a:t>
            </a:r>
            <a:r>
              <a:rPr lang="en-US" altLang="zh-CN" sz="1600" dirty="0">
                <a:latin typeface="微软雅黑" panose="020B0503020204020204" charset="-122"/>
                <a:ea typeface="微软雅黑" panose="020B0503020204020204" charset="-122"/>
              </a:rPr>
              <a:t>, The coordinates are updated successively until the person leaves the room. </a:t>
            </a:r>
          </a:p>
        </p:txBody>
      </p:sp>
      <p:sp>
        <p:nvSpPr>
          <p:cNvPr id="24" name="文本框 23"/>
          <p:cNvSpPr txBox="1"/>
          <p:nvPr/>
        </p:nvSpPr>
        <p:spPr>
          <a:xfrm>
            <a:off x="6243320" y="2045970"/>
            <a:ext cx="1640205" cy="460375"/>
          </a:xfrm>
          <a:prstGeom prst="rect">
            <a:avLst/>
          </a:prstGeom>
          <a:noFill/>
        </p:spPr>
        <p:txBody>
          <a:bodyPr wrap="none" rtlCol="0">
            <a:spAutoFit/>
          </a:bodyPr>
          <a:lstStyle/>
          <a:p>
            <a:pPr algn="l"/>
            <a:r>
              <a:rPr lang="en-US" sz="2400" b="1" dirty="0">
                <a:latin typeface="Raleway" panose="020B0003030101060003" pitchFamily="34" charset="0"/>
                <a:sym typeface="+mn-ea"/>
              </a:rPr>
              <a:t>Results</a:t>
            </a:r>
            <a:endParaRPr lang="en-US" sz="2400"/>
          </a:p>
        </p:txBody>
      </p:sp>
      <p:sp>
        <p:nvSpPr>
          <p:cNvPr id="25" name="文本框 24"/>
          <p:cNvSpPr txBox="1"/>
          <p:nvPr/>
        </p:nvSpPr>
        <p:spPr>
          <a:xfrm>
            <a:off x="6211570" y="2506345"/>
            <a:ext cx="4133215" cy="337185"/>
          </a:xfrm>
          <a:prstGeom prst="rect">
            <a:avLst/>
          </a:prstGeom>
          <a:noFill/>
        </p:spPr>
        <p:txBody>
          <a:bodyPr wrap="square" rtlCol="0">
            <a:spAutoFit/>
          </a:bodyPr>
          <a:lstStyle/>
          <a:p>
            <a:r>
              <a:rPr lang="en-US" altLang="zh-CN" sz="1600">
                <a:latin typeface="微软雅黑" panose="020B0503020204020204" charset="-122"/>
                <a:ea typeface="微软雅黑" panose="020B0503020204020204" charset="-122"/>
              </a:rPr>
              <a:t>However,we meet some problems.</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4" fill="hold" grpId="0"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additive="base">
                                        <p:cTn id="7" dur="500" fill="hold"/>
                                        <p:tgtEl>
                                          <p:spTgt spid="5"/>
                                        </p:tgtEl>
                                        <p:attrNameLst>
                                          <p:attrName>ppt_x</p:attrName>
                                        </p:attrNameLst>
                                      </p:cBhvr>
                                      <p:tavLst>
                                        <p:tav tm="0">
                                          <p:val>
                                            <p:strVal val="#ppt_x"/>
                                          </p:val>
                                        </p:tav>
                                        <p:tav tm="100000">
                                          <p:val>
                                            <p:strVal val="#ppt_x"/>
                                          </p:val>
                                        </p:tav>
                                      </p:tavLst>
                                    </p:anim>
                                    <p:anim calcmode="lin" valueType="num">
                                      <p:cBhvr additive="base">
                                        <p:cTn id="8" dur="500" fill="hold"/>
                                        <p:tgtEl>
                                          <p:spTgt spid="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grpId="0" nodeType="withEffect">
                                  <p:stCondLst>
                                    <p:cond delay="0"/>
                                  </p:stCondLst>
                                  <p:childTnLst>
                                    <p:set>
                                      <p:cBhvr>
                                        <p:cTn id="14" dur="1" fill="hold">
                                          <p:stCondLst>
                                            <p:cond delay="0"/>
                                          </p:stCondLst>
                                        </p:cTn>
                                        <p:tgtEl>
                                          <p:spTgt spid="15"/>
                                        </p:tgtEl>
                                        <p:attrNameLst>
                                          <p:attrName>style.visibility</p:attrName>
                                        </p:attrNameLst>
                                      </p:cBhvr>
                                      <p:to>
                                        <p:strVal val="visible"/>
                                      </p:to>
                                    </p:set>
                                    <p:anim calcmode="lin" valueType="num">
                                      <p:cBhvr additive="base">
                                        <p:cTn id="15" dur="500" fill="hold"/>
                                        <p:tgtEl>
                                          <p:spTgt spid="15"/>
                                        </p:tgtEl>
                                        <p:attrNameLst>
                                          <p:attrName>ppt_x</p:attrName>
                                        </p:attrNameLst>
                                      </p:cBhvr>
                                      <p:tavLst>
                                        <p:tav tm="0">
                                          <p:val>
                                            <p:strVal val="#ppt_x"/>
                                          </p:val>
                                        </p:tav>
                                        <p:tav tm="100000">
                                          <p:val>
                                            <p:strVal val="#ppt_x"/>
                                          </p:val>
                                        </p:tav>
                                      </p:tavLst>
                                    </p:anim>
                                    <p:anim calcmode="lin" valueType="num">
                                      <p:cBhvr additive="base">
                                        <p:cTn id="16" dur="500" fill="hold"/>
                                        <p:tgtEl>
                                          <p:spTgt spid="15"/>
                                        </p:tgtEl>
                                        <p:attrNameLst>
                                          <p:attrName>ppt_y</p:attrName>
                                        </p:attrNameLst>
                                      </p:cBhvr>
                                      <p:tavLst>
                                        <p:tav tm="0">
                                          <p:val>
                                            <p:strVal val="1+#ppt_h/2"/>
                                          </p:val>
                                        </p:tav>
                                        <p:tav tm="100000">
                                          <p:val>
                                            <p:strVal val="#ppt_y"/>
                                          </p:val>
                                        </p:tav>
                                      </p:tavLst>
                                    </p:anim>
                                  </p:childTnLst>
                                </p:cTn>
                              </p:par>
                              <p:par>
                                <p:cTn id="17" presetID="2" presetClass="entr" presetSubtype="4" fill="hold" grpId="0" nodeType="withEffect">
                                  <p:stCondLst>
                                    <p:cond delay="0"/>
                                  </p:stCondLst>
                                  <p:childTnLst>
                                    <p:set>
                                      <p:cBhvr>
                                        <p:cTn id="18" dur="1" fill="hold">
                                          <p:stCondLst>
                                            <p:cond delay="0"/>
                                          </p:stCondLst>
                                        </p:cTn>
                                        <p:tgtEl>
                                          <p:spTgt spid="16"/>
                                        </p:tgtEl>
                                        <p:attrNameLst>
                                          <p:attrName>style.visibility</p:attrName>
                                        </p:attrNameLst>
                                      </p:cBhvr>
                                      <p:to>
                                        <p:strVal val="visible"/>
                                      </p:to>
                                    </p:set>
                                    <p:anim calcmode="lin" valueType="num">
                                      <p:cBhvr additive="base">
                                        <p:cTn id="19" dur="500" fill="hold"/>
                                        <p:tgtEl>
                                          <p:spTgt spid="16"/>
                                        </p:tgtEl>
                                        <p:attrNameLst>
                                          <p:attrName>ppt_x</p:attrName>
                                        </p:attrNameLst>
                                      </p:cBhvr>
                                      <p:tavLst>
                                        <p:tav tm="0">
                                          <p:val>
                                            <p:strVal val="#ppt_x"/>
                                          </p:val>
                                        </p:tav>
                                        <p:tav tm="100000">
                                          <p:val>
                                            <p:strVal val="#ppt_x"/>
                                          </p:val>
                                        </p:tav>
                                      </p:tavLst>
                                    </p:anim>
                                    <p:anim calcmode="lin" valueType="num">
                                      <p:cBhvr additive="base">
                                        <p:cTn id="20" dur="500" fill="hold"/>
                                        <p:tgtEl>
                                          <p:spTgt spid="16"/>
                                        </p:tgtEl>
                                        <p:attrNameLst>
                                          <p:attrName>ppt_y</p:attrName>
                                        </p:attrNameLst>
                                      </p:cBhvr>
                                      <p:tavLst>
                                        <p:tav tm="0">
                                          <p:val>
                                            <p:strVal val="1+#ppt_h/2"/>
                                          </p:val>
                                        </p:tav>
                                        <p:tav tm="100000">
                                          <p:val>
                                            <p:strVal val="#ppt_y"/>
                                          </p:val>
                                        </p:tav>
                                      </p:tavLst>
                                    </p:anim>
                                  </p:childTnLst>
                                </p:cTn>
                              </p:par>
                              <p:par>
                                <p:cTn id="21" presetID="2" presetClass="entr" presetSubtype="4" fill="hold" grpId="0" nodeType="with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32"/>
                                        </p:tgtEl>
                                        <p:attrNameLst>
                                          <p:attrName>style.visibility</p:attrName>
                                        </p:attrNameLst>
                                      </p:cBhvr>
                                      <p:to>
                                        <p:strVal val="visible"/>
                                      </p:to>
                                    </p:set>
                                    <p:anim calcmode="lin" valueType="num">
                                      <p:cBhvr additive="base">
                                        <p:cTn id="27" dur="500" fill="hold"/>
                                        <p:tgtEl>
                                          <p:spTgt spid="32"/>
                                        </p:tgtEl>
                                        <p:attrNameLst>
                                          <p:attrName>ppt_x</p:attrName>
                                        </p:attrNameLst>
                                      </p:cBhvr>
                                      <p:tavLst>
                                        <p:tav tm="0">
                                          <p:val>
                                            <p:strVal val="#ppt_x"/>
                                          </p:val>
                                        </p:tav>
                                        <p:tav tm="100000">
                                          <p:val>
                                            <p:strVal val="#ppt_x"/>
                                          </p:val>
                                        </p:tav>
                                      </p:tavLst>
                                    </p:anim>
                                    <p:anim calcmode="lin" valueType="num">
                                      <p:cBhvr additive="base">
                                        <p:cTn id="28" dur="500" fill="hold"/>
                                        <p:tgtEl>
                                          <p:spTgt spid="32"/>
                                        </p:tgtEl>
                                        <p:attrNameLst>
                                          <p:attrName>ppt_y</p:attrName>
                                        </p:attrNameLst>
                                      </p:cBhvr>
                                      <p:tavLst>
                                        <p:tav tm="0">
                                          <p:val>
                                            <p:strVal val="1+#ppt_h/2"/>
                                          </p:val>
                                        </p:tav>
                                        <p:tav tm="100000">
                                          <p:val>
                                            <p:strVal val="#ppt_y"/>
                                          </p:val>
                                        </p:tav>
                                      </p:tavLst>
                                    </p:anim>
                                  </p:childTnLst>
                                </p:cTn>
                              </p:par>
                              <p:par>
                                <p:cTn id="29" presetID="2" presetClass="entr" presetSubtype="4" fill="hold" nodeType="withEffect">
                                  <p:stCondLst>
                                    <p:cond delay="0"/>
                                  </p:stCondLst>
                                  <p:childTnLst>
                                    <p:set>
                                      <p:cBhvr>
                                        <p:cTn id="30" dur="1" fill="hold">
                                          <p:stCondLst>
                                            <p:cond delay="0"/>
                                          </p:stCondLst>
                                        </p:cTn>
                                        <p:tgtEl>
                                          <p:spTgt spid="65"/>
                                        </p:tgtEl>
                                        <p:attrNameLst>
                                          <p:attrName>style.visibility</p:attrName>
                                        </p:attrNameLst>
                                      </p:cBhvr>
                                      <p:to>
                                        <p:strVal val="visible"/>
                                      </p:to>
                                    </p:set>
                                    <p:anim calcmode="lin" valueType="num">
                                      <p:cBhvr additive="base">
                                        <p:cTn id="31" dur="500" fill="hold"/>
                                        <p:tgtEl>
                                          <p:spTgt spid="65"/>
                                        </p:tgtEl>
                                        <p:attrNameLst>
                                          <p:attrName>ppt_x</p:attrName>
                                        </p:attrNameLst>
                                      </p:cBhvr>
                                      <p:tavLst>
                                        <p:tav tm="0">
                                          <p:val>
                                            <p:strVal val="#ppt_x"/>
                                          </p:val>
                                        </p:tav>
                                        <p:tav tm="100000">
                                          <p:val>
                                            <p:strVal val="#ppt_x"/>
                                          </p:val>
                                        </p:tav>
                                      </p:tavLst>
                                    </p:anim>
                                    <p:anim calcmode="lin" valueType="num">
                                      <p:cBhvr additive="base">
                                        <p:cTn id="32" dur="500" fill="hold"/>
                                        <p:tgtEl>
                                          <p:spTgt spid="65"/>
                                        </p:tgtEl>
                                        <p:attrNameLst>
                                          <p:attrName>ppt_y</p:attrName>
                                        </p:attrNameLst>
                                      </p:cBhvr>
                                      <p:tavLst>
                                        <p:tav tm="0">
                                          <p:val>
                                            <p:strVal val="1+#ppt_h/2"/>
                                          </p:val>
                                        </p:tav>
                                        <p:tav tm="100000">
                                          <p:val>
                                            <p:strVal val="#ppt_y"/>
                                          </p:val>
                                        </p:tav>
                                      </p:tavLst>
                                    </p:anim>
                                  </p:childTnLst>
                                </p:cTn>
                              </p:par>
                              <p:par>
                                <p:cTn id="33" presetID="2" presetClass="entr" presetSubtype="4" fill="hold" nodeType="withEffect">
                                  <p:stCondLst>
                                    <p:cond delay="0"/>
                                  </p:stCondLst>
                                  <p:childTnLst>
                                    <p:set>
                                      <p:cBhvr>
                                        <p:cTn id="34" dur="1" fill="hold">
                                          <p:stCondLst>
                                            <p:cond delay="0"/>
                                          </p:stCondLst>
                                        </p:cTn>
                                        <p:tgtEl>
                                          <p:spTgt spid="82"/>
                                        </p:tgtEl>
                                        <p:attrNameLst>
                                          <p:attrName>style.visibility</p:attrName>
                                        </p:attrNameLst>
                                      </p:cBhvr>
                                      <p:to>
                                        <p:strVal val="visible"/>
                                      </p:to>
                                    </p:set>
                                    <p:anim calcmode="lin" valueType="num">
                                      <p:cBhvr additive="base">
                                        <p:cTn id="35" dur="500" fill="hold"/>
                                        <p:tgtEl>
                                          <p:spTgt spid="82"/>
                                        </p:tgtEl>
                                        <p:attrNameLst>
                                          <p:attrName>ppt_x</p:attrName>
                                        </p:attrNameLst>
                                      </p:cBhvr>
                                      <p:tavLst>
                                        <p:tav tm="0">
                                          <p:val>
                                            <p:strVal val="#ppt_x"/>
                                          </p:val>
                                        </p:tav>
                                        <p:tav tm="100000">
                                          <p:val>
                                            <p:strVal val="#ppt_x"/>
                                          </p:val>
                                        </p:tav>
                                      </p:tavLst>
                                    </p:anim>
                                    <p:anim calcmode="lin" valueType="num">
                                      <p:cBhvr additive="base">
                                        <p:cTn id="36" dur="500" fill="hold"/>
                                        <p:tgtEl>
                                          <p:spTgt spid="82"/>
                                        </p:tgtEl>
                                        <p:attrNameLst>
                                          <p:attrName>ppt_y</p:attrName>
                                        </p:attrNameLst>
                                      </p:cBhvr>
                                      <p:tavLst>
                                        <p:tav tm="0">
                                          <p:val>
                                            <p:strVal val="1+#ppt_h/2"/>
                                          </p:val>
                                        </p:tav>
                                        <p:tav tm="100000">
                                          <p:val>
                                            <p:strVal val="#ppt_y"/>
                                          </p:val>
                                        </p:tav>
                                      </p:tavLst>
                                    </p:anim>
                                  </p:childTnLst>
                                </p:cTn>
                              </p:par>
                              <p:par>
                                <p:cTn id="37" presetID="2" presetClass="entr" presetSubtype="4" fill="hold" grpId="0" nodeType="withEffect">
                                  <p:stCondLst>
                                    <p:cond delay="0"/>
                                  </p:stCondLst>
                                  <p:childTnLst>
                                    <p:set>
                                      <p:cBhvr>
                                        <p:cTn id="38" dur="1" fill="hold">
                                          <p:stCondLst>
                                            <p:cond delay="0"/>
                                          </p:stCondLst>
                                        </p:cTn>
                                        <p:tgtEl>
                                          <p:spTgt spid="85"/>
                                        </p:tgtEl>
                                        <p:attrNameLst>
                                          <p:attrName>style.visibility</p:attrName>
                                        </p:attrNameLst>
                                      </p:cBhvr>
                                      <p:to>
                                        <p:strVal val="visible"/>
                                      </p:to>
                                    </p:set>
                                    <p:anim calcmode="lin" valueType="num">
                                      <p:cBhvr additive="base">
                                        <p:cTn id="39" dur="500" fill="hold"/>
                                        <p:tgtEl>
                                          <p:spTgt spid="85"/>
                                        </p:tgtEl>
                                        <p:attrNameLst>
                                          <p:attrName>ppt_x</p:attrName>
                                        </p:attrNameLst>
                                      </p:cBhvr>
                                      <p:tavLst>
                                        <p:tav tm="0">
                                          <p:val>
                                            <p:strVal val="#ppt_x"/>
                                          </p:val>
                                        </p:tav>
                                        <p:tav tm="100000">
                                          <p:val>
                                            <p:strVal val="#ppt_x"/>
                                          </p:val>
                                        </p:tav>
                                      </p:tavLst>
                                    </p:anim>
                                    <p:anim calcmode="lin" valueType="num">
                                      <p:cBhvr additive="base">
                                        <p:cTn id="40" dur="500" fill="hold"/>
                                        <p:tgtEl>
                                          <p:spTgt spid="85"/>
                                        </p:tgtEl>
                                        <p:attrNameLst>
                                          <p:attrName>ppt_y</p:attrName>
                                        </p:attrNameLst>
                                      </p:cBhvr>
                                      <p:tavLst>
                                        <p:tav tm="0">
                                          <p:val>
                                            <p:strVal val="1+#ppt_h/2"/>
                                          </p:val>
                                        </p:tav>
                                        <p:tav tm="100000">
                                          <p:val>
                                            <p:strVal val="#ppt_y"/>
                                          </p:val>
                                        </p:tav>
                                      </p:tavLst>
                                    </p:anim>
                                  </p:childTnLst>
                                </p:cTn>
                              </p:par>
                              <p:par>
                                <p:cTn id="41" presetID="2" presetClass="entr" presetSubtype="4" fill="hold" nodeType="withEffect">
                                  <p:stCondLst>
                                    <p:cond delay="0"/>
                                  </p:stCondLst>
                                  <p:childTnLst>
                                    <p:set>
                                      <p:cBhvr>
                                        <p:cTn id="42" dur="1" fill="hold">
                                          <p:stCondLst>
                                            <p:cond delay="0"/>
                                          </p:stCondLst>
                                        </p:cTn>
                                        <p:tgtEl>
                                          <p:spTgt spid="86"/>
                                        </p:tgtEl>
                                        <p:attrNameLst>
                                          <p:attrName>style.visibility</p:attrName>
                                        </p:attrNameLst>
                                      </p:cBhvr>
                                      <p:to>
                                        <p:strVal val="visible"/>
                                      </p:to>
                                    </p:set>
                                    <p:anim calcmode="lin" valueType="num">
                                      <p:cBhvr additive="base">
                                        <p:cTn id="43" dur="500" fill="hold"/>
                                        <p:tgtEl>
                                          <p:spTgt spid="86"/>
                                        </p:tgtEl>
                                        <p:attrNameLst>
                                          <p:attrName>ppt_x</p:attrName>
                                        </p:attrNameLst>
                                      </p:cBhvr>
                                      <p:tavLst>
                                        <p:tav tm="0">
                                          <p:val>
                                            <p:strVal val="#ppt_x"/>
                                          </p:val>
                                        </p:tav>
                                        <p:tav tm="100000">
                                          <p:val>
                                            <p:strVal val="#ppt_x"/>
                                          </p:val>
                                        </p:tav>
                                      </p:tavLst>
                                    </p:anim>
                                    <p:anim calcmode="lin" valueType="num">
                                      <p:cBhvr additive="base">
                                        <p:cTn id="44" dur="500" fill="hold"/>
                                        <p:tgtEl>
                                          <p:spTgt spid="86"/>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7"/>
                                        </p:tgtEl>
                                        <p:attrNameLst>
                                          <p:attrName>style.visibility</p:attrName>
                                        </p:attrNameLst>
                                      </p:cBhvr>
                                      <p:to>
                                        <p:strVal val="visible"/>
                                      </p:to>
                                    </p:set>
                                    <p:anim calcmode="lin" valueType="num">
                                      <p:cBhvr additive="base">
                                        <p:cTn id="47" dur="500" fill="hold"/>
                                        <p:tgtEl>
                                          <p:spTgt spid="7"/>
                                        </p:tgtEl>
                                        <p:attrNameLst>
                                          <p:attrName>ppt_x</p:attrName>
                                        </p:attrNameLst>
                                      </p:cBhvr>
                                      <p:tavLst>
                                        <p:tav tm="0">
                                          <p:val>
                                            <p:strVal val="#ppt_x"/>
                                          </p:val>
                                        </p:tav>
                                        <p:tav tm="100000">
                                          <p:val>
                                            <p:strVal val="#ppt_x"/>
                                          </p:val>
                                        </p:tav>
                                      </p:tavLst>
                                    </p:anim>
                                    <p:anim calcmode="lin" valueType="num">
                                      <p:cBhvr additive="base">
                                        <p:cTn id="48" dur="500" fill="hold"/>
                                        <p:tgtEl>
                                          <p:spTgt spid="7"/>
                                        </p:tgtEl>
                                        <p:attrNameLst>
                                          <p:attrName>ppt_y</p:attrName>
                                        </p:attrNameLst>
                                      </p:cBhvr>
                                      <p:tavLst>
                                        <p:tav tm="0">
                                          <p:val>
                                            <p:strVal val="1+#ppt_h/2"/>
                                          </p:val>
                                        </p:tav>
                                        <p:tav tm="100000">
                                          <p:val>
                                            <p:strVal val="#ppt_y"/>
                                          </p:val>
                                        </p:tav>
                                      </p:tavLst>
                                    </p:anim>
                                  </p:childTnLst>
                                </p:cTn>
                              </p:par>
                              <p:par>
                                <p:cTn id="49" presetID="2" presetClass="entr" presetSubtype="4" fill="hold" grpId="0" nodeType="withEffect">
                                  <p:stCondLst>
                                    <p:cond delay="0"/>
                                  </p:stCondLst>
                                  <p:childTnLst>
                                    <p:set>
                                      <p:cBhvr>
                                        <p:cTn id="50" dur="1" fill="hold">
                                          <p:stCondLst>
                                            <p:cond delay="0"/>
                                          </p:stCondLst>
                                        </p:cTn>
                                        <p:tgtEl>
                                          <p:spTgt spid="9"/>
                                        </p:tgtEl>
                                        <p:attrNameLst>
                                          <p:attrName>style.visibility</p:attrName>
                                        </p:attrNameLst>
                                      </p:cBhvr>
                                      <p:to>
                                        <p:strVal val="visible"/>
                                      </p:to>
                                    </p:set>
                                    <p:anim calcmode="lin" valueType="num">
                                      <p:cBhvr additive="base">
                                        <p:cTn id="51" dur="500" fill="hold"/>
                                        <p:tgtEl>
                                          <p:spTgt spid="9"/>
                                        </p:tgtEl>
                                        <p:attrNameLst>
                                          <p:attrName>ppt_x</p:attrName>
                                        </p:attrNameLst>
                                      </p:cBhvr>
                                      <p:tavLst>
                                        <p:tav tm="0">
                                          <p:val>
                                            <p:strVal val="#ppt_x"/>
                                          </p:val>
                                        </p:tav>
                                        <p:tav tm="100000">
                                          <p:val>
                                            <p:strVal val="#ppt_x"/>
                                          </p:val>
                                        </p:tav>
                                      </p:tavLst>
                                    </p:anim>
                                    <p:anim calcmode="lin" valueType="num">
                                      <p:cBhvr additive="base">
                                        <p:cTn id="52" dur="500" fill="hold"/>
                                        <p:tgtEl>
                                          <p:spTgt spid="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11"/>
                                        </p:tgtEl>
                                        <p:attrNameLst>
                                          <p:attrName>style.visibility</p:attrName>
                                        </p:attrNameLst>
                                      </p:cBhvr>
                                      <p:to>
                                        <p:strVal val="visible"/>
                                      </p:to>
                                    </p:set>
                                    <p:anim calcmode="lin" valueType="num">
                                      <p:cBhvr additive="base">
                                        <p:cTn id="55" dur="500" fill="hold"/>
                                        <p:tgtEl>
                                          <p:spTgt spid="11"/>
                                        </p:tgtEl>
                                        <p:attrNameLst>
                                          <p:attrName>ppt_x</p:attrName>
                                        </p:attrNameLst>
                                      </p:cBhvr>
                                      <p:tavLst>
                                        <p:tav tm="0">
                                          <p:val>
                                            <p:strVal val="#ppt_x"/>
                                          </p:val>
                                        </p:tav>
                                        <p:tav tm="100000">
                                          <p:val>
                                            <p:strVal val="#ppt_x"/>
                                          </p:val>
                                        </p:tav>
                                      </p:tavLst>
                                    </p:anim>
                                    <p:anim calcmode="lin" valueType="num">
                                      <p:cBhvr additive="base">
                                        <p:cTn id="56" dur="500" fill="hold"/>
                                        <p:tgtEl>
                                          <p:spTgt spid="11"/>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12"/>
                                        </p:tgtEl>
                                        <p:attrNameLst>
                                          <p:attrName>style.visibility</p:attrName>
                                        </p:attrNameLst>
                                      </p:cBhvr>
                                      <p:to>
                                        <p:strVal val="visible"/>
                                      </p:to>
                                    </p:set>
                                    <p:anim calcmode="lin" valueType="num">
                                      <p:cBhvr additive="base">
                                        <p:cTn id="59" dur="500" fill="hold"/>
                                        <p:tgtEl>
                                          <p:spTgt spid="12"/>
                                        </p:tgtEl>
                                        <p:attrNameLst>
                                          <p:attrName>ppt_x</p:attrName>
                                        </p:attrNameLst>
                                      </p:cBhvr>
                                      <p:tavLst>
                                        <p:tav tm="0">
                                          <p:val>
                                            <p:strVal val="#ppt_x"/>
                                          </p:val>
                                        </p:tav>
                                        <p:tav tm="100000">
                                          <p:val>
                                            <p:strVal val="#ppt_x"/>
                                          </p:val>
                                        </p:tav>
                                      </p:tavLst>
                                    </p:anim>
                                    <p:anim calcmode="lin" valueType="num">
                                      <p:cBhvr additive="base">
                                        <p:cTn id="60" dur="500" fill="hold"/>
                                        <p:tgtEl>
                                          <p:spTgt spid="12"/>
                                        </p:tgtEl>
                                        <p:attrNameLst>
                                          <p:attrName>ppt_y</p:attrName>
                                        </p:attrNameLst>
                                      </p:cBhvr>
                                      <p:tavLst>
                                        <p:tav tm="0">
                                          <p:val>
                                            <p:strVal val="1+#ppt_h/2"/>
                                          </p:val>
                                        </p:tav>
                                        <p:tav tm="100000">
                                          <p:val>
                                            <p:strVal val="#ppt_y"/>
                                          </p:val>
                                        </p:tav>
                                      </p:tavLst>
                                    </p:anim>
                                  </p:childTnLst>
                                </p:cTn>
                              </p:par>
                            </p:childTnLst>
                          </p:cTn>
                        </p:par>
                        <p:par>
                          <p:cTn id="61" fill="hold">
                            <p:stCondLst>
                              <p:cond delay="500"/>
                            </p:stCondLst>
                            <p:childTnLst>
                              <p:par>
                                <p:cTn id="62" presetID="3" presetClass="entr" presetSubtype="10" fill="hold" grpId="0" nodeType="afterEffect">
                                  <p:stCondLst>
                                    <p:cond delay="0"/>
                                  </p:stCondLst>
                                  <p:childTnLst>
                                    <p:set>
                                      <p:cBhvr>
                                        <p:cTn id="63" dur="1" fill="hold">
                                          <p:stCondLst>
                                            <p:cond delay="0"/>
                                          </p:stCondLst>
                                        </p:cTn>
                                        <p:tgtEl>
                                          <p:spTgt spid="41"/>
                                        </p:tgtEl>
                                        <p:attrNameLst>
                                          <p:attrName>style.visibility</p:attrName>
                                        </p:attrNameLst>
                                      </p:cBhvr>
                                      <p:to>
                                        <p:strVal val="visible"/>
                                      </p:to>
                                    </p:set>
                                    <p:animEffect transition="in" filter="blinds(horizontal)">
                                      <p:cBhvr>
                                        <p:cTn id="64" dur="500"/>
                                        <p:tgtEl>
                                          <p:spTgt spid="41"/>
                                        </p:tgtEl>
                                      </p:cBhvr>
                                    </p:animEffect>
                                  </p:childTnLst>
                                </p:cTn>
                              </p:par>
                              <p:par>
                                <p:cTn id="65" presetID="3" presetClass="entr" presetSubtype="10" fill="hold" nodeType="withEffect">
                                  <p:stCondLst>
                                    <p:cond delay="0"/>
                                  </p:stCondLst>
                                  <p:childTnLst>
                                    <p:set>
                                      <p:cBhvr>
                                        <p:cTn id="66" dur="1" fill="hold">
                                          <p:stCondLst>
                                            <p:cond delay="0"/>
                                          </p:stCondLst>
                                        </p:cTn>
                                        <p:tgtEl>
                                          <p:spTgt spid="101"/>
                                        </p:tgtEl>
                                        <p:attrNameLst>
                                          <p:attrName>style.visibility</p:attrName>
                                        </p:attrNameLst>
                                      </p:cBhvr>
                                      <p:to>
                                        <p:strVal val="visible"/>
                                      </p:to>
                                    </p:set>
                                    <p:animEffect transition="in" filter="blinds(horizontal)">
                                      <p:cBhvr>
                                        <p:cTn id="67" dur="500"/>
                                        <p:tgtEl>
                                          <p:spTgt spid="101"/>
                                        </p:tgtEl>
                                      </p:cBhvr>
                                    </p:animEffect>
                                  </p:childTnLst>
                                </p:cTn>
                              </p:par>
                              <p:par>
                                <p:cTn id="68" presetID="3" presetClass="entr" presetSubtype="10" fill="hold" grpId="0" nodeType="withEffect">
                                  <p:stCondLst>
                                    <p:cond delay="0"/>
                                  </p:stCondLst>
                                  <p:childTnLst>
                                    <p:set>
                                      <p:cBhvr>
                                        <p:cTn id="69" dur="1" fill="hold">
                                          <p:stCondLst>
                                            <p:cond delay="0"/>
                                          </p:stCondLst>
                                        </p:cTn>
                                        <p:tgtEl>
                                          <p:spTgt spid="13"/>
                                        </p:tgtEl>
                                        <p:attrNameLst>
                                          <p:attrName>style.visibility</p:attrName>
                                        </p:attrNameLst>
                                      </p:cBhvr>
                                      <p:to>
                                        <p:strVal val="visible"/>
                                      </p:to>
                                    </p:set>
                                    <p:animEffect transition="in" filter="blinds(horizontal)">
                                      <p:cBhvr>
                                        <p:cTn id="70" dur="500"/>
                                        <p:tgtEl>
                                          <p:spTgt spid="13"/>
                                        </p:tgtEl>
                                      </p:cBhvr>
                                    </p:animEffect>
                                  </p:childTnLst>
                                </p:cTn>
                              </p:par>
                            </p:childTnLst>
                          </p:cTn>
                        </p:par>
                      </p:childTnLst>
                    </p:cTn>
                  </p:par>
                  <p:par>
                    <p:cTn id="71" fill="hold">
                      <p:stCondLst>
                        <p:cond delay="indefinite"/>
                      </p:stCondLst>
                      <p:childTnLst>
                        <p:par>
                          <p:cTn id="72" fill="hold">
                            <p:stCondLst>
                              <p:cond delay="0"/>
                            </p:stCondLst>
                            <p:childTnLst>
                              <p:par>
                                <p:cTn id="73" presetID="2" presetClass="exit" presetSubtype="4" fill="hold" grpId="1" nodeType="clickEffect">
                                  <p:stCondLst>
                                    <p:cond delay="0"/>
                                  </p:stCondLst>
                                  <p:childTnLst>
                                    <p:anim calcmode="lin" valueType="num">
                                      <p:cBhvr additive="base">
                                        <p:cTn id="74" dur="500"/>
                                        <p:tgtEl>
                                          <p:spTgt spid="41"/>
                                        </p:tgtEl>
                                        <p:attrNameLst>
                                          <p:attrName>ppt_x</p:attrName>
                                        </p:attrNameLst>
                                      </p:cBhvr>
                                      <p:tavLst>
                                        <p:tav tm="0">
                                          <p:val>
                                            <p:strVal val="ppt_x"/>
                                          </p:val>
                                        </p:tav>
                                        <p:tav tm="100000">
                                          <p:val>
                                            <p:strVal val="ppt_x"/>
                                          </p:val>
                                        </p:tav>
                                      </p:tavLst>
                                    </p:anim>
                                    <p:anim calcmode="lin" valueType="num">
                                      <p:cBhvr additive="base">
                                        <p:cTn id="75" dur="500"/>
                                        <p:tgtEl>
                                          <p:spTgt spid="41"/>
                                        </p:tgtEl>
                                        <p:attrNameLst>
                                          <p:attrName>ppt_y</p:attrName>
                                        </p:attrNameLst>
                                      </p:cBhvr>
                                      <p:tavLst>
                                        <p:tav tm="0">
                                          <p:val>
                                            <p:strVal val="ppt_y"/>
                                          </p:val>
                                        </p:tav>
                                        <p:tav tm="100000">
                                          <p:val>
                                            <p:strVal val="1+ppt_h/2"/>
                                          </p:val>
                                        </p:tav>
                                      </p:tavLst>
                                    </p:anim>
                                    <p:set>
                                      <p:cBhvr>
                                        <p:cTn id="76" dur="1" fill="hold">
                                          <p:stCondLst>
                                            <p:cond delay="499"/>
                                          </p:stCondLst>
                                        </p:cTn>
                                        <p:tgtEl>
                                          <p:spTgt spid="41"/>
                                        </p:tgtEl>
                                        <p:attrNameLst>
                                          <p:attrName>style.visibility</p:attrName>
                                        </p:attrNameLst>
                                      </p:cBhvr>
                                      <p:to>
                                        <p:strVal val="hidden"/>
                                      </p:to>
                                    </p:set>
                                  </p:childTnLst>
                                </p:cTn>
                              </p:par>
                              <p:par>
                                <p:cTn id="77" presetID="2" presetClass="exit" presetSubtype="4" fill="hold" nodeType="withEffect">
                                  <p:stCondLst>
                                    <p:cond delay="0"/>
                                  </p:stCondLst>
                                  <p:childTnLst>
                                    <p:anim calcmode="lin" valueType="num">
                                      <p:cBhvr additive="base">
                                        <p:cTn id="78" dur="500"/>
                                        <p:tgtEl>
                                          <p:spTgt spid="101"/>
                                        </p:tgtEl>
                                        <p:attrNameLst>
                                          <p:attrName>ppt_x</p:attrName>
                                        </p:attrNameLst>
                                      </p:cBhvr>
                                      <p:tavLst>
                                        <p:tav tm="0">
                                          <p:val>
                                            <p:strVal val="ppt_x"/>
                                          </p:val>
                                        </p:tav>
                                        <p:tav tm="100000">
                                          <p:val>
                                            <p:strVal val="ppt_x"/>
                                          </p:val>
                                        </p:tav>
                                      </p:tavLst>
                                    </p:anim>
                                    <p:anim calcmode="lin" valueType="num">
                                      <p:cBhvr additive="base">
                                        <p:cTn id="79" dur="500"/>
                                        <p:tgtEl>
                                          <p:spTgt spid="101"/>
                                        </p:tgtEl>
                                        <p:attrNameLst>
                                          <p:attrName>ppt_y</p:attrName>
                                        </p:attrNameLst>
                                      </p:cBhvr>
                                      <p:tavLst>
                                        <p:tav tm="0">
                                          <p:val>
                                            <p:strVal val="ppt_y"/>
                                          </p:val>
                                        </p:tav>
                                        <p:tav tm="100000">
                                          <p:val>
                                            <p:strVal val="1+ppt_h/2"/>
                                          </p:val>
                                        </p:tav>
                                      </p:tavLst>
                                    </p:anim>
                                    <p:set>
                                      <p:cBhvr>
                                        <p:cTn id="80" dur="1" fill="hold">
                                          <p:stCondLst>
                                            <p:cond delay="499"/>
                                          </p:stCondLst>
                                        </p:cTn>
                                        <p:tgtEl>
                                          <p:spTgt spid="101"/>
                                        </p:tgtEl>
                                        <p:attrNameLst>
                                          <p:attrName>style.visibility</p:attrName>
                                        </p:attrNameLst>
                                      </p:cBhvr>
                                      <p:to>
                                        <p:strVal val="hidden"/>
                                      </p:to>
                                    </p:set>
                                  </p:childTnLst>
                                </p:cTn>
                              </p:par>
                              <p:par>
                                <p:cTn id="81" presetID="2" presetClass="exit" presetSubtype="4" fill="hold" grpId="1" nodeType="withEffect">
                                  <p:stCondLst>
                                    <p:cond delay="0"/>
                                  </p:stCondLst>
                                  <p:childTnLst>
                                    <p:anim calcmode="lin" valueType="num">
                                      <p:cBhvr additive="base">
                                        <p:cTn id="82" dur="500"/>
                                        <p:tgtEl>
                                          <p:spTgt spid="13"/>
                                        </p:tgtEl>
                                        <p:attrNameLst>
                                          <p:attrName>ppt_x</p:attrName>
                                        </p:attrNameLst>
                                      </p:cBhvr>
                                      <p:tavLst>
                                        <p:tav tm="0">
                                          <p:val>
                                            <p:strVal val="ppt_x"/>
                                          </p:val>
                                        </p:tav>
                                        <p:tav tm="100000">
                                          <p:val>
                                            <p:strVal val="ppt_x"/>
                                          </p:val>
                                        </p:tav>
                                      </p:tavLst>
                                    </p:anim>
                                    <p:anim calcmode="lin" valueType="num">
                                      <p:cBhvr additive="base">
                                        <p:cTn id="83" dur="500"/>
                                        <p:tgtEl>
                                          <p:spTgt spid="13"/>
                                        </p:tgtEl>
                                        <p:attrNameLst>
                                          <p:attrName>ppt_y</p:attrName>
                                        </p:attrNameLst>
                                      </p:cBhvr>
                                      <p:tavLst>
                                        <p:tav tm="0">
                                          <p:val>
                                            <p:strVal val="ppt_y"/>
                                          </p:val>
                                        </p:tav>
                                        <p:tav tm="100000">
                                          <p:val>
                                            <p:strVal val="1+ppt_h/2"/>
                                          </p:val>
                                        </p:tav>
                                      </p:tavLst>
                                    </p:anim>
                                    <p:set>
                                      <p:cBhvr>
                                        <p:cTn id="84" dur="1" fill="hold">
                                          <p:stCondLst>
                                            <p:cond delay="499"/>
                                          </p:stCondLst>
                                        </p:cTn>
                                        <p:tgtEl>
                                          <p:spTgt spid="13"/>
                                        </p:tgtEl>
                                        <p:attrNameLst>
                                          <p:attrName>style.visibility</p:attrName>
                                        </p:attrNameLst>
                                      </p:cBhvr>
                                      <p:to>
                                        <p:strVal val="hidden"/>
                                      </p:to>
                                    </p:set>
                                  </p:childTnLst>
                                </p:cTn>
                              </p:par>
                            </p:childTnLst>
                          </p:cTn>
                        </p:par>
                        <p:par>
                          <p:cTn id="85" fill="hold">
                            <p:stCondLst>
                              <p:cond delay="500"/>
                            </p:stCondLst>
                            <p:childTnLst>
                              <p:par>
                                <p:cTn id="86" presetID="22" presetClass="entr" presetSubtype="4" fill="hold" nodeType="afterEffect">
                                  <p:stCondLst>
                                    <p:cond delay="0"/>
                                  </p:stCondLst>
                                  <p:childTnLst>
                                    <p:set>
                                      <p:cBhvr>
                                        <p:cTn id="87" dur="1" fill="hold">
                                          <p:stCondLst>
                                            <p:cond delay="0"/>
                                          </p:stCondLst>
                                        </p:cTn>
                                        <p:tgtEl>
                                          <p:spTgt spid="104"/>
                                        </p:tgtEl>
                                        <p:attrNameLst>
                                          <p:attrName>style.visibility</p:attrName>
                                        </p:attrNameLst>
                                      </p:cBhvr>
                                      <p:to>
                                        <p:strVal val="visible"/>
                                      </p:to>
                                    </p:set>
                                    <p:animEffect transition="in" filter="wipe(down)">
                                      <p:cBhvr>
                                        <p:cTn id="88" dur="500"/>
                                        <p:tgtEl>
                                          <p:spTgt spid="104"/>
                                        </p:tgtEl>
                                      </p:cBhvr>
                                    </p:animEffect>
                                  </p:childTnLst>
                                </p:cTn>
                              </p:par>
                              <p:par>
                                <p:cTn id="89" presetID="22" presetClass="entr" presetSubtype="4" fill="hold" grpId="0" nodeType="withEffect">
                                  <p:stCondLst>
                                    <p:cond delay="0"/>
                                  </p:stCondLst>
                                  <p:childTnLst>
                                    <p:set>
                                      <p:cBhvr>
                                        <p:cTn id="90" dur="1" fill="hold">
                                          <p:stCondLst>
                                            <p:cond delay="0"/>
                                          </p:stCondLst>
                                        </p:cTn>
                                        <p:tgtEl>
                                          <p:spTgt spid="18"/>
                                        </p:tgtEl>
                                        <p:attrNameLst>
                                          <p:attrName>style.visibility</p:attrName>
                                        </p:attrNameLst>
                                      </p:cBhvr>
                                      <p:to>
                                        <p:strVal val="visible"/>
                                      </p:to>
                                    </p:set>
                                    <p:animEffect transition="in" filter="wipe(down)">
                                      <p:cBhvr>
                                        <p:cTn id="91" dur="500"/>
                                        <p:tgtEl>
                                          <p:spTgt spid="18"/>
                                        </p:tgtEl>
                                      </p:cBhvr>
                                    </p:animEffect>
                                  </p:childTnLst>
                                </p:cTn>
                              </p:par>
                              <p:par>
                                <p:cTn id="92" presetID="22" presetClass="entr" presetSubtype="4" fill="hold" grpId="0" nodeType="withEffect">
                                  <p:stCondLst>
                                    <p:cond delay="0"/>
                                  </p:stCondLst>
                                  <p:childTnLst>
                                    <p:set>
                                      <p:cBhvr>
                                        <p:cTn id="93" dur="1" fill="hold">
                                          <p:stCondLst>
                                            <p:cond delay="0"/>
                                          </p:stCondLst>
                                        </p:cTn>
                                        <p:tgtEl>
                                          <p:spTgt spid="20"/>
                                        </p:tgtEl>
                                        <p:attrNameLst>
                                          <p:attrName>style.visibility</p:attrName>
                                        </p:attrNameLst>
                                      </p:cBhvr>
                                      <p:to>
                                        <p:strVal val="visible"/>
                                      </p:to>
                                    </p:set>
                                    <p:animEffect transition="in" filter="wipe(down)">
                                      <p:cBhvr>
                                        <p:cTn id="94" dur="500"/>
                                        <p:tgtEl>
                                          <p:spTgt spid="20"/>
                                        </p:tgtEl>
                                      </p:cBhvr>
                                    </p:animEffect>
                                  </p:childTnLst>
                                </p:cTn>
                              </p:par>
                            </p:childTnLst>
                          </p:cTn>
                        </p:par>
                      </p:childTnLst>
                    </p:cTn>
                  </p:par>
                  <p:par>
                    <p:cTn id="95" fill="hold">
                      <p:stCondLst>
                        <p:cond delay="indefinite"/>
                      </p:stCondLst>
                      <p:childTnLst>
                        <p:par>
                          <p:cTn id="96" fill="hold">
                            <p:stCondLst>
                              <p:cond delay="0"/>
                            </p:stCondLst>
                            <p:childTnLst>
                              <p:par>
                                <p:cTn id="97" presetID="4" presetClass="exit" presetSubtype="32" fill="hold" nodeType="clickEffect">
                                  <p:stCondLst>
                                    <p:cond delay="0"/>
                                  </p:stCondLst>
                                  <p:childTnLst>
                                    <p:animEffect transition="out" filter="box(out)">
                                      <p:cBhvr>
                                        <p:cTn id="98" dur="2000"/>
                                        <p:tgtEl>
                                          <p:spTgt spid="104"/>
                                        </p:tgtEl>
                                      </p:cBhvr>
                                    </p:animEffect>
                                    <p:set>
                                      <p:cBhvr>
                                        <p:cTn id="99" dur="1" fill="hold">
                                          <p:stCondLst>
                                            <p:cond delay="1999"/>
                                          </p:stCondLst>
                                        </p:cTn>
                                        <p:tgtEl>
                                          <p:spTgt spid="104"/>
                                        </p:tgtEl>
                                        <p:attrNameLst>
                                          <p:attrName>style.visibility</p:attrName>
                                        </p:attrNameLst>
                                      </p:cBhvr>
                                      <p:to>
                                        <p:strVal val="hidden"/>
                                      </p:to>
                                    </p:set>
                                  </p:childTnLst>
                                </p:cTn>
                              </p:par>
                              <p:par>
                                <p:cTn id="100" presetID="4" presetClass="exit" presetSubtype="32" fill="hold" grpId="1" nodeType="withEffect">
                                  <p:stCondLst>
                                    <p:cond delay="0"/>
                                  </p:stCondLst>
                                  <p:childTnLst>
                                    <p:animEffect transition="out" filter="box(out)">
                                      <p:cBhvr>
                                        <p:cTn id="101" dur="2000"/>
                                        <p:tgtEl>
                                          <p:spTgt spid="18"/>
                                        </p:tgtEl>
                                      </p:cBhvr>
                                    </p:animEffect>
                                    <p:set>
                                      <p:cBhvr>
                                        <p:cTn id="102" dur="1" fill="hold">
                                          <p:stCondLst>
                                            <p:cond delay="1999"/>
                                          </p:stCondLst>
                                        </p:cTn>
                                        <p:tgtEl>
                                          <p:spTgt spid="18"/>
                                        </p:tgtEl>
                                        <p:attrNameLst>
                                          <p:attrName>style.visibility</p:attrName>
                                        </p:attrNameLst>
                                      </p:cBhvr>
                                      <p:to>
                                        <p:strVal val="hidden"/>
                                      </p:to>
                                    </p:set>
                                  </p:childTnLst>
                                </p:cTn>
                              </p:par>
                              <p:par>
                                <p:cTn id="103" presetID="4" presetClass="exit" presetSubtype="32" fill="hold" grpId="1" nodeType="withEffect">
                                  <p:stCondLst>
                                    <p:cond delay="0"/>
                                  </p:stCondLst>
                                  <p:childTnLst>
                                    <p:animEffect transition="out" filter="box(out)">
                                      <p:cBhvr>
                                        <p:cTn id="104" dur="2000"/>
                                        <p:tgtEl>
                                          <p:spTgt spid="20"/>
                                        </p:tgtEl>
                                      </p:cBhvr>
                                    </p:animEffect>
                                    <p:set>
                                      <p:cBhvr>
                                        <p:cTn id="105" dur="1" fill="hold">
                                          <p:stCondLst>
                                            <p:cond delay="1999"/>
                                          </p:stCondLst>
                                        </p:cTn>
                                        <p:tgtEl>
                                          <p:spTgt spid="20"/>
                                        </p:tgtEl>
                                        <p:attrNameLst>
                                          <p:attrName>style.visibility</p:attrName>
                                        </p:attrNameLst>
                                      </p:cBhvr>
                                      <p:to>
                                        <p:strVal val="hidden"/>
                                      </p:to>
                                    </p:set>
                                  </p:childTnLst>
                                </p:cTn>
                              </p:par>
                            </p:childTnLst>
                          </p:cTn>
                        </p:par>
                        <p:par>
                          <p:cTn id="106" fill="hold">
                            <p:stCondLst>
                              <p:cond delay="2000"/>
                            </p:stCondLst>
                            <p:childTnLst>
                              <p:par>
                                <p:cTn id="107" presetID="18" presetClass="entr" presetSubtype="12" fill="hold" nodeType="afterEffect">
                                  <p:stCondLst>
                                    <p:cond delay="0"/>
                                  </p:stCondLst>
                                  <p:childTnLst>
                                    <p:set>
                                      <p:cBhvr>
                                        <p:cTn id="108" dur="1" fill="hold">
                                          <p:stCondLst>
                                            <p:cond delay="0"/>
                                          </p:stCondLst>
                                        </p:cTn>
                                        <p:tgtEl>
                                          <p:spTgt spid="108"/>
                                        </p:tgtEl>
                                        <p:attrNameLst>
                                          <p:attrName>style.visibility</p:attrName>
                                        </p:attrNameLst>
                                      </p:cBhvr>
                                      <p:to>
                                        <p:strVal val="visible"/>
                                      </p:to>
                                    </p:set>
                                    <p:animEffect transition="in" filter="strips(downLeft)">
                                      <p:cBhvr>
                                        <p:cTn id="109" dur="500"/>
                                        <p:tgtEl>
                                          <p:spTgt spid="108"/>
                                        </p:tgtEl>
                                      </p:cBhvr>
                                    </p:animEffect>
                                  </p:childTnLst>
                                </p:cTn>
                              </p:par>
                              <p:par>
                                <p:cTn id="110" presetID="18" presetClass="entr" presetSubtype="12" fill="hold" grpId="0" nodeType="withEffect">
                                  <p:stCondLst>
                                    <p:cond delay="0"/>
                                  </p:stCondLst>
                                  <p:childTnLst>
                                    <p:set>
                                      <p:cBhvr>
                                        <p:cTn id="111" dur="1" fill="hold">
                                          <p:stCondLst>
                                            <p:cond delay="0"/>
                                          </p:stCondLst>
                                        </p:cTn>
                                        <p:tgtEl>
                                          <p:spTgt spid="22"/>
                                        </p:tgtEl>
                                        <p:attrNameLst>
                                          <p:attrName>style.visibility</p:attrName>
                                        </p:attrNameLst>
                                      </p:cBhvr>
                                      <p:to>
                                        <p:strVal val="visible"/>
                                      </p:to>
                                    </p:set>
                                    <p:animEffect transition="in" filter="strips(downLeft)">
                                      <p:cBhvr>
                                        <p:cTn id="112" dur="500"/>
                                        <p:tgtEl>
                                          <p:spTgt spid="22"/>
                                        </p:tgtEl>
                                      </p:cBhvr>
                                    </p:animEffect>
                                  </p:childTnLst>
                                </p:cTn>
                              </p:par>
                              <p:par>
                                <p:cTn id="113" presetID="18" presetClass="entr" presetSubtype="12" fill="hold" grpId="0" nodeType="withEffect">
                                  <p:stCondLst>
                                    <p:cond delay="0"/>
                                  </p:stCondLst>
                                  <p:childTnLst>
                                    <p:set>
                                      <p:cBhvr>
                                        <p:cTn id="114" dur="1" fill="hold">
                                          <p:stCondLst>
                                            <p:cond delay="0"/>
                                          </p:stCondLst>
                                        </p:cTn>
                                        <p:tgtEl>
                                          <p:spTgt spid="23"/>
                                        </p:tgtEl>
                                        <p:attrNameLst>
                                          <p:attrName>style.visibility</p:attrName>
                                        </p:attrNameLst>
                                      </p:cBhvr>
                                      <p:to>
                                        <p:strVal val="visible"/>
                                      </p:to>
                                    </p:set>
                                    <p:animEffect transition="in" filter="strips(downLeft)">
                                      <p:cBhvr>
                                        <p:cTn id="115" dur="500"/>
                                        <p:tgtEl>
                                          <p:spTgt spid="23"/>
                                        </p:tgtEl>
                                      </p:cBhvr>
                                    </p:animEffect>
                                  </p:childTnLst>
                                </p:cTn>
                              </p:par>
                            </p:childTnLst>
                          </p:cTn>
                        </p:par>
                      </p:childTnLst>
                    </p:cTn>
                  </p:par>
                  <p:par>
                    <p:cTn id="116" fill="hold">
                      <p:stCondLst>
                        <p:cond delay="indefinite"/>
                      </p:stCondLst>
                      <p:childTnLst>
                        <p:par>
                          <p:cTn id="117" fill="hold">
                            <p:stCondLst>
                              <p:cond delay="0"/>
                            </p:stCondLst>
                            <p:childTnLst>
                              <p:par>
                                <p:cTn id="118" presetID="21" presetClass="exit" presetSubtype="1" fill="hold" nodeType="clickEffect">
                                  <p:stCondLst>
                                    <p:cond delay="0"/>
                                  </p:stCondLst>
                                  <p:childTnLst>
                                    <p:animEffect transition="out" filter="wheel(1)">
                                      <p:cBhvr>
                                        <p:cTn id="119" dur="2000"/>
                                        <p:tgtEl>
                                          <p:spTgt spid="108"/>
                                        </p:tgtEl>
                                      </p:cBhvr>
                                    </p:animEffect>
                                    <p:set>
                                      <p:cBhvr>
                                        <p:cTn id="120" dur="1" fill="hold">
                                          <p:stCondLst>
                                            <p:cond delay="1999"/>
                                          </p:stCondLst>
                                        </p:cTn>
                                        <p:tgtEl>
                                          <p:spTgt spid="108"/>
                                        </p:tgtEl>
                                        <p:attrNameLst>
                                          <p:attrName>style.visibility</p:attrName>
                                        </p:attrNameLst>
                                      </p:cBhvr>
                                      <p:to>
                                        <p:strVal val="hidden"/>
                                      </p:to>
                                    </p:set>
                                  </p:childTnLst>
                                </p:cTn>
                              </p:par>
                              <p:par>
                                <p:cTn id="121" presetID="21" presetClass="exit" presetSubtype="1" fill="hold" grpId="1" nodeType="withEffect">
                                  <p:stCondLst>
                                    <p:cond delay="0"/>
                                  </p:stCondLst>
                                  <p:childTnLst>
                                    <p:animEffect transition="out" filter="wheel(1)">
                                      <p:cBhvr>
                                        <p:cTn id="122" dur="2000"/>
                                        <p:tgtEl>
                                          <p:spTgt spid="22"/>
                                        </p:tgtEl>
                                      </p:cBhvr>
                                    </p:animEffect>
                                    <p:set>
                                      <p:cBhvr>
                                        <p:cTn id="123" dur="1" fill="hold">
                                          <p:stCondLst>
                                            <p:cond delay="1999"/>
                                          </p:stCondLst>
                                        </p:cTn>
                                        <p:tgtEl>
                                          <p:spTgt spid="22"/>
                                        </p:tgtEl>
                                        <p:attrNameLst>
                                          <p:attrName>style.visibility</p:attrName>
                                        </p:attrNameLst>
                                      </p:cBhvr>
                                      <p:to>
                                        <p:strVal val="hidden"/>
                                      </p:to>
                                    </p:set>
                                  </p:childTnLst>
                                </p:cTn>
                              </p:par>
                              <p:par>
                                <p:cTn id="124" presetID="21" presetClass="exit" presetSubtype="1" fill="hold" grpId="1" nodeType="withEffect">
                                  <p:stCondLst>
                                    <p:cond delay="0"/>
                                  </p:stCondLst>
                                  <p:childTnLst>
                                    <p:animEffect transition="out" filter="wheel(1)">
                                      <p:cBhvr>
                                        <p:cTn id="125" dur="2000"/>
                                        <p:tgtEl>
                                          <p:spTgt spid="23"/>
                                        </p:tgtEl>
                                      </p:cBhvr>
                                    </p:animEffect>
                                    <p:set>
                                      <p:cBhvr>
                                        <p:cTn id="126" dur="1" fill="hold">
                                          <p:stCondLst>
                                            <p:cond delay="1999"/>
                                          </p:stCondLst>
                                        </p:cTn>
                                        <p:tgtEl>
                                          <p:spTgt spid="23"/>
                                        </p:tgtEl>
                                        <p:attrNameLst>
                                          <p:attrName>style.visibility</p:attrName>
                                        </p:attrNameLst>
                                      </p:cBhvr>
                                      <p:to>
                                        <p:strVal val="hidden"/>
                                      </p:to>
                                    </p:set>
                                  </p:childTnLst>
                                </p:cTn>
                              </p:par>
                            </p:childTnLst>
                          </p:cTn>
                        </p:par>
                        <p:par>
                          <p:cTn id="127" fill="hold">
                            <p:stCondLst>
                              <p:cond delay="2000"/>
                            </p:stCondLst>
                            <p:childTnLst>
                              <p:par>
                                <p:cTn id="128" presetID="8" presetClass="entr" presetSubtype="16" fill="hold" grpId="0" nodeType="afterEffect">
                                  <p:stCondLst>
                                    <p:cond delay="0"/>
                                  </p:stCondLst>
                                  <p:childTnLst>
                                    <p:set>
                                      <p:cBhvr>
                                        <p:cTn id="129" dur="1" fill="hold">
                                          <p:stCondLst>
                                            <p:cond delay="0"/>
                                          </p:stCondLst>
                                        </p:cTn>
                                        <p:tgtEl>
                                          <p:spTgt spid="107"/>
                                        </p:tgtEl>
                                        <p:attrNameLst>
                                          <p:attrName>style.visibility</p:attrName>
                                        </p:attrNameLst>
                                      </p:cBhvr>
                                      <p:to>
                                        <p:strVal val="visible"/>
                                      </p:to>
                                    </p:set>
                                    <p:animEffect transition="in" filter="diamond(in)">
                                      <p:cBhvr>
                                        <p:cTn id="130" dur="2000"/>
                                        <p:tgtEl>
                                          <p:spTgt spid="107"/>
                                        </p:tgtEl>
                                      </p:cBhvr>
                                    </p:animEffect>
                                  </p:childTnLst>
                                </p:cTn>
                              </p:par>
                              <p:par>
                                <p:cTn id="131" presetID="8" presetClass="entr" presetSubtype="16" fill="hold" grpId="0" nodeType="withEffect">
                                  <p:stCondLst>
                                    <p:cond delay="0"/>
                                  </p:stCondLst>
                                  <p:childTnLst>
                                    <p:set>
                                      <p:cBhvr>
                                        <p:cTn id="132" dur="1" fill="hold">
                                          <p:stCondLst>
                                            <p:cond delay="0"/>
                                          </p:stCondLst>
                                        </p:cTn>
                                        <p:tgtEl>
                                          <p:spTgt spid="24"/>
                                        </p:tgtEl>
                                        <p:attrNameLst>
                                          <p:attrName>style.visibility</p:attrName>
                                        </p:attrNameLst>
                                      </p:cBhvr>
                                      <p:to>
                                        <p:strVal val="visible"/>
                                      </p:to>
                                    </p:set>
                                    <p:animEffect transition="in" filter="diamond(in)">
                                      <p:cBhvr>
                                        <p:cTn id="133" dur="2000"/>
                                        <p:tgtEl>
                                          <p:spTgt spid="24"/>
                                        </p:tgtEl>
                                      </p:cBhvr>
                                    </p:animEffect>
                                  </p:childTnLst>
                                </p:cTn>
                              </p:par>
                              <p:par>
                                <p:cTn id="134" presetID="8" presetClass="entr" presetSubtype="16" fill="hold" grpId="0" nodeType="withEffect">
                                  <p:stCondLst>
                                    <p:cond delay="0"/>
                                  </p:stCondLst>
                                  <p:childTnLst>
                                    <p:set>
                                      <p:cBhvr>
                                        <p:cTn id="135" dur="1" fill="hold">
                                          <p:stCondLst>
                                            <p:cond delay="0"/>
                                          </p:stCondLst>
                                        </p:cTn>
                                        <p:tgtEl>
                                          <p:spTgt spid="25"/>
                                        </p:tgtEl>
                                        <p:attrNameLst>
                                          <p:attrName>style.visibility</p:attrName>
                                        </p:attrNameLst>
                                      </p:cBhvr>
                                      <p:to>
                                        <p:strVal val="visible"/>
                                      </p:to>
                                    </p:set>
                                    <p:animEffect transition="in" filter="diamond(in)">
                                      <p:cBhvr>
                                        <p:cTn id="136" dur="2000"/>
                                        <p:tgtEl>
                                          <p:spTgt spid="25"/>
                                        </p:tgtEl>
                                      </p:cBhvr>
                                    </p:animEffect>
                                  </p:childTnLst>
                                </p:cTn>
                              </p:par>
                            </p:childTnLst>
                          </p:cTn>
                        </p:par>
                      </p:childTnLst>
                    </p:cTn>
                  </p:par>
                  <p:par>
                    <p:cTn id="137" fill="hold">
                      <p:stCondLst>
                        <p:cond delay="indefinite"/>
                      </p:stCondLst>
                      <p:childTnLst>
                        <p:par>
                          <p:cTn id="138" fill="hold">
                            <p:stCondLst>
                              <p:cond delay="0"/>
                            </p:stCondLst>
                            <p:childTnLst>
                              <p:par>
                                <p:cTn id="139" presetID="4" presetClass="exit" presetSubtype="32" fill="hold" grpId="1" nodeType="clickEffect">
                                  <p:stCondLst>
                                    <p:cond delay="0"/>
                                  </p:stCondLst>
                                  <p:childTnLst>
                                    <p:animEffect transition="out" filter="box(out)">
                                      <p:cBhvr>
                                        <p:cTn id="140" dur="2000"/>
                                        <p:tgtEl>
                                          <p:spTgt spid="107"/>
                                        </p:tgtEl>
                                      </p:cBhvr>
                                    </p:animEffect>
                                    <p:set>
                                      <p:cBhvr>
                                        <p:cTn id="141" dur="1" fill="hold">
                                          <p:stCondLst>
                                            <p:cond delay="1999"/>
                                          </p:stCondLst>
                                        </p:cTn>
                                        <p:tgtEl>
                                          <p:spTgt spid="107"/>
                                        </p:tgtEl>
                                        <p:attrNameLst>
                                          <p:attrName>style.visibility</p:attrName>
                                        </p:attrNameLst>
                                      </p:cBhvr>
                                      <p:to>
                                        <p:strVal val="hidden"/>
                                      </p:to>
                                    </p:set>
                                  </p:childTnLst>
                                </p:cTn>
                              </p:par>
                              <p:par>
                                <p:cTn id="142" presetID="4" presetClass="exit" presetSubtype="32" fill="hold" grpId="1" nodeType="withEffect">
                                  <p:stCondLst>
                                    <p:cond delay="0"/>
                                  </p:stCondLst>
                                  <p:childTnLst>
                                    <p:animEffect transition="out" filter="box(out)">
                                      <p:cBhvr>
                                        <p:cTn id="143" dur="2000"/>
                                        <p:tgtEl>
                                          <p:spTgt spid="24"/>
                                        </p:tgtEl>
                                      </p:cBhvr>
                                    </p:animEffect>
                                    <p:set>
                                      <p:cBhvr>
                                        <p:cTn id="144" dur="1" fill="hold">
                                          <p:stCondLst>
                                            <p:cond delay="1999"/>
                                          </p:stCondLst>
                                        </p:cTn>
                                        <p:tgtEl>
                                          <p:spTgt spid="24"/>
                                        </p:tgtEl>
                                        <p:attrNameLst>
                                          <p:attrName>style.visibility</p:attrName>
                                        </p:attrNameLst>
                                      </p:cBhvr>
                                      <p:to>
                                        <p:strVal val="hidden"/>
                                      </p:to>
                                    </p:set>
                                  </p:childTnLst>
                                </p:cTn>
                              </p:par>
                              <p:par>
                                <p:cTn id="145" presetID="4" presetClass="exit" presetSubtype="32" fill="hold" grpId="1" nodeType="withEffect">
                                  <p:stCondLst>
                                    <p:cond delay="0"/>
                                  </p:stCondLst>
                                  <p:childTnLst>
                                    <p:animEffect transition="out" filter="box(out)">
                                      <p:cBhvr>
                                        <p:cTn id="146" dur="2000"/>
                                        <p:tgtEl>
                                          <p:spTgt spid="25"/>
                                        </p:tgtEl>
                                      </p:cBhvr>
                                    </p:animEffect>
                                    <p:set>
                                      <p:cBhvr>
                                        <p:cTn id="147" dur="1" fill="hold">
                                          <p:stCondLst>
                                            <p:cond delay="1999"/>
                                          </p:stCondLst>
                                        </p:cTn>
                                        <p:tgtEl>
                                          <p:spTgt spid="2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14" grpId="0" animBg="1"/>
      <p:bldP spid="15" grpId="0" animBg="1"/>
      <p:bldP spid="16" grpId="0" animBg="1"/>
      <p:bldP spid="17" grpId="0" animBg="1"/>
      <p:bldP spid="41" grpId="0"/>
      <p:bldP spid="41" grpId="1"/>
      <p:bldP spid="85" grpId="0" animBg="1"/>
      <p:bldP spid="107" grpId="0" bldLvl="0" animBg="1"/>
      <p:bldP spid="107" grpId="1" bldLvl="0" animBg="1"/>
      <p:bldP spid="7" grpId="0"/>
      <p:bldP spid="9" grpId="0"/>
      <p:bldP spid="11" grpId="0"/>
      <p:bldP spid="12" grpId="0"/>
      <p:bldP spid="13" grpId="0"/>
      <p:bldP spid="13" grpId="1"/>
      <p:bldP spid="18" grpId="0"/>
      <p:bldP spid="18" grpId="1"/>
      <p:bldP spid="20" grpId="0"/>
      <p:bldP spid="20" grpId="1"/>
      <p:bldP spid="22" grpId="0"/>
      <p:bldP spid="22" grpId="1"/>
      <p:bldP spid="23" grpId="0"/>
      <p:bldP spid="23" grpId="1"/>
      <p:bldP spid="24" grpId="0"/>
      <p:bldP spid="24" grpId="1"/>
      <p:bldP spid="25" grpId="0"/>
      <p:bldP spid="25" grpId="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4294967295"/>
          </p:nvPr>
        </p:nvSpPr>
        <p:spPr/>
        <p:txBody>
          <a:bodyPr/>
          <a:lstStyle/>
          <a:p>
            <a:fld id="{06BF0A5B-CA18-47D2-801E-5D97420A52F4}" type="slidenum">
              <a:rPr lang="id-ID" smtClean="0"/>
              <a:t>4</a:t>
            </a:fld>
            <a:endParaRPr lang="id-ID" dirty="0"/>
          </a:p>
        </p:txBody>
      </p:sp>
      <p:sp>
        <p:nvSpPr>
          <p:cNvPr id="51" name="TextBox 50"/>
          <p:cNvSpPr txBox="1"/>
          <p:nvPr/>
        </p:nvSpPr>
        <p:spPr>
          <a:xfrm>
            <a:off x="5202301" y="600349"/>
            <a:ext cx="1779270" cy="521970"/>
          </a:xfrm>
          <a:prstGeom prst="rect">
            <a:avLst/>
          </a:prstGeom>
          <a:noFill/>
        </p:spPr>
        <p:txBody>
          <a:bodyPr wrap="none" rtlCol="0">
            <a:spAutoFit/>
          </a:bodyPr>
          <a:lstStyle/>
          <a:p>
            <a:pPr algn="ctr"/>
            <a:r>
              <a:rPr lang="en-US" altLang="id-ID" sz="2800" dirty="0">
                <a:latin typeface="微软雅黑" panose="020B0503020204020204" charset="-122"/>
                <a:ea typeface="微软雅黑" panose="020B0503020204020204" charset="-122"/>
              </a:rPr>
              <a:t>Problems</a:t>
            </a:r>
          </a:p>
        </p:txBody>
      </p:sp>
      <p:cxnSp>
        <p:nvCxnSpPr>
          <p:cNvPr id="52" name="Straight Connector 51"/>
          <p:cNvCxnSpPr/>
          <p:nvPr/>
        </p:nvCxnSpPr>
        <p:spPr>
          <a:xfrm>
            <a:off x="4831882" y="1117625"/>
            <a:ext cx="252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6" name="Freeform 88"/>
          <p:cNvSpPr/>
          <p:nvPr/>
        </p:nvSpPr>
        <p:spPr bwMode="auto">
          <a:xfrm>
            <a:off x="5982115" y="1938800"/>
            <a:ext cx="227814" cy="5110287"/>
          </a:xfrm>
          <a:custGeom>
            <a:avLst/>
            <a:gdLst>
              <a:gd name="T0" fmla="*/ 0 w 53"/>
              <a:gd name="T1" fmla="*/ 905 h 908"/>
              <a:gd name="T2" fmla="*/ 28 w 53"/>
              <a:gd name="T3" fmla="*/ 908 h 908"/>
              <a:gd name="T4" fmla="*/ 53 w 53"/>
              <a:gd name="T5" fmla="*/ 905 h 908"/>
              <a:gd name="T6" fmla="*/ 53 w 53"/>
              <a:gd name="T7" fmla="*/ 6 h 908"/>
              <a:gd name="T8" fmla="*/ 25 w 53"/>
              <a:gd name="T9" fmla="*/ 0 h 908"/>
              <a:gd name="T10" fmla="*/ 0 w 53"/>
              <a:gd name="T11" fmla="*/ 6 h 908"/>
              <a:gd name="T12" fmla="*/ 0 w 53"/>
              <a:gd name="T13" fmla="*/ 905 h 908"/>
            </a:gdLst>
            <a:ahLst/>
            <a:cxnLst>
              <a:cxn ang="0">
                <a:pos x="T0" y="T1"/>
              </a:cxn>
              <a:cxn ang="0">
                <a:pos x="T2" y="T3"/>
              </a:cxn>
              <a:cxn ang="0">
                <a:pos x="T4" y="T5"/>
              </a:cxn>
              <a:cxn ang="0">
                <a:pos x="T6" y="T7"/>
              </a:cxn>
              <a:cxn ang="0">
                <a:pos x="T8" y="T9"/>
              </a:cxn>
              <a:cxn ang="0">
                <a:pos x="T10" y="T11"/>
              </a:cxn>
              <a:cxn ang="0">
                <a:pos x="T12" y="T13"/>
              </a:cxn>
            </a:cxnLst>
            <a:rect l="0" t="0" r="r" b="b"/>
            <a:pathLst>
              <a:path w="53" h="908">
                <a:moveTo>
                  <a:pt x="0" y="905"/>
                </a:moveTo>
                <a:cubicBezTo>
                  <a:pt x="0" y="905"/>
                  <a:pt x="12" y="908"/>
                  <a:pt x="28" y="908"/>
                </a:cubicBezTo>
                <a:cubicBezTo>
                  <a:pt x="43" y="908"/>
                  <a:pt x="53" y="905"/>
                  <a:pt x="53" y="905"/>
                </a:cubicBezTo>
                <a:cubicBezTo>
                  <a:pt x="53" y="6"/>
                  <a:pt x="53" y="6"/>
                  <a:pt x="53" y="6"/>
                </a:cubicBezTo>
                <a:cubicBezTo>
                  <a:pt x="53" y="6"/>
                  <a:pt x="42" y="0"/>
                  <a:pt x="25" y="0"/>
                </a:cubicBezTo>
                <a:cubicBezTo>
                  <a:pt x="9" y="0"/>
                  <a:pt x="0" y="6"/>
                  <a:pt x="0" y="6"/>
                </a:cubicBezTo>
                <a:lnTo>
                  <a:pt x="0" y="905"/>
                </a:lnTo>
                <a:close/>
              </a:path>
            </a:pathLst>
          </a:custGeom>
          <a:gradFill>
            <a:gsLst>
              <a:gs pos="0">
                <a:schemeClr val="bg2"/>
              </a:gs>
              <a:gs pos="100000">
                <a:schemeClr val="bg2">
                  <a:lumMod val="40000"/>
                  <a:lumOff val="60000"/>
                </a:schemeClr>
              </a:gs>
            </a:gsLst>
            <a:lin ang="5400000" scaled="1"/>
          </a:gradFill>
          <a:ln>
            <a:noFill/>
          </a:ln>
        </p:spPr>
        <p:txBody>
          <a:bodyPr vert="horz" wrap="square" lIns="91440" tIns="45720" rIns="91440" bIns="45720" numCol="1" anchor="t" anchorCtr="0" compatLnSpc="1"/>
          <a:lstStyle/>
          <a:p>
            <a:endParaRPr lang="id-ID"/>
          </a:p>
        </p:txBody>
      </p:sp>
      <p:sp>
        <p:nvSpPr>
          <p:cNvPr id="74" name="TextBox 73"/>
          <p:cNvSpPr txBox="1"/>
          <p:nvPr/>
        </p:nvSpPr>
        <p:spPr>
          <a:xfrm>
            <a:off x="8645866" y="1630439"/>
            <a:ext cx="1170513" cy="307777"/>
          </a:xfrm>
          <a:prstGeom prst="rect">
            <a:avLst/>
          </a:prstGeom>
          <a:noFill/>
        </p:spPr>
        <p:txBody>
          <a:bodyPr wrap="none" rtlCol="0">
            <a:spAutoFit/>
          </a:bodyPr>
          <a:lstStyle/>
          <a:p>
            <a:r>
              <a:rPr lang="id-ID" sz="1400" b="1" dirty="0">
                <a:latin typeface="Raleway" panose="020B0003030101060003" pitchFamily="34" charset="0"/>
              </a:rPr>
              <a:t>Description</a:t>
            </a:r>
          </a:p>
        </p:txBody>
      </p:sp>
      <p:sp>
        <p:nvSpPr>
          <p:cNvPr id="75" name="Rectangle 74"/>
          <p:cNvSpPr/>
          <p:nvPr/>
        </p:nvSpPr>
        <p:spPr>
          <a:xfrm>
            <a:off x="8586812" y="1938783"/>
            <a:ext cx="2852916" cy="1568450"/>
          </a:xfrm>
          <a:prstGeom prst="rect">
            <a:avLst/>
          </a:prstGeom>
        </p:spPr>
        <p:txBody>
          <a:bodyPr wrap="square">
            <a:spAutoFit/>
          </a:bodyPr>
          <a:lstStyle/>
          <a:p>
            <a:r>
              <a:rPr lang="id-ID" sz="1600" b="1" dirty="0">
                <a:solidFill>
                  <a:schemeClr val="tx2"/>
                </a:solidFill>
                <a:latin typeface="微软雅黑" panose="020B0503020204020204" charset="-122"/>
                <a:ea typeface="微软雅黑" panose="020B0503020204020204" charset="-122"/>
              </a:rPr>
              <a:t>Obstacles crashing</a:t>
            </a:r>
            <a:r>
              <a:rPr lang="en-US" altLang="id-ID" sz="1600" b="1" dirty="0">
                <a:solidFill>
                  <a:schemeClr val="tx2"/>
                </a:solidFill>
                <a:latin typeface="微软雅黑" panose="020B0503020204020204" charset="-122"/>
                <a:ea typeface="微软雅黑" panose="020B0503020204020204" charset="-122"/>
              </a:rPr>
              <a:t>.</a:t>
            </a:r>
            <a:endParaRPr lang="en-US" altLang="id-ID" sz="1600" dirty="0">
              <a:solidFill>
                <a:schemeClr val="tx2"/>
              </a:solidFill>
              <a:latin typeface="微软雅黑" panose="020B0503020204020204" charset="-122"/>
              <a:ea typeface="微软雅黑" panose="020B0503020204020204" charset="-122"/>
            </a:endParaRPr>
          </a:p>
          <a:p>
            <a:r>
              <a:rPr lang="en-US" altLang="id-ID" sz="1600" dirty="0">
                <a:solidFill>
                  <a:schemeClr val="tx2"/>
                </a:solidFill>
                <a:latin typeface="微软雅黑" panose="020B0503020204020204" charset="-122"/>
                <a:ea typeface="微软雅黑" panose="020B0503020204020204" charset="-122"/>
              </a:rPr>
              <a:t>During previous tests, we found that the pedestrians were easy to crash on the obstacles, they could not successfully evacuate.</a:t>
            </a:r>
          </a:p>
        </p:txBody>
      </p:sp>
      <p:sp>
        <p:nvSpPr>
          <p:cNvPr id="76" name="TextBox 75"/>
          <p:cNvSpPr txBox="1"/>
          <p:nvPr/>
        </p:nvSpPr>
        <p:spPr>
          <a:xfrm>
            <a:off x="8645865" y="3716234"/>
            <a:ext cx="1170513" cy="307777"/>
          </a:xfrm>
          <a:prstGeom prst="rect">
            <a:avLst/>
          </a:prstGeom>
          <a:noFill/>
        </p:spPr>
        <p:txBody>
          <a:bodyPr wrap="none" rtlCol="0">
            <a:spAutoFit/>
          </a:bodyPr>
          <a:lstStyle/>
          <a:p>
            <a:r>
              <a:rPr lang="id-ID" sz="1400" b="1" dirty="0">
                <a:latin typeface="Raleway" panose="020B0003030101060003" pitchFamily="34" charset="0"/>
              </a:rPr>
              <a:t>Description</a:t>
            </a:r>
          </a:p>
        </p:txBody>
      </p:sp>
      <p:sp>
        <p:nvSpPr>
          <p:cNvPr id="77" name="Rectangle 76"/>
          <p:cNvSpPr/>
          <p:nvPr/>
        </p:nvSpPr>
        <p:spPr>
          <a:xfrm>
            <a:off x="8587105" y="3999865"/>
            <a:ext cx="3223895" cy="2553335"/>
          </a:xfrm>
          <a:prstGeom prst="rect">
            <a:avLst/>
          </a:prstGeom>
        </p:spPr>
        <p:txBody>
          <a:bodyPr wrap="square">
            <a:spAutoFit/>
          </a:bodyPr>
          <a:lstStyle/>
          <a:p>
            <a:r>
              <a:rPr lang="id-ID" sz="1600" b="1" dirty="0">
                <a:solidFill>
                  <a:schemeClr val="tx2"/>
                </a:solidFill>
                <a:latin typeface="微软雅黑" panose="020B0503020204020204" charset="-122"/>
                <a:ea typeface="微软雅黑" panose="020B0503020204020204" charset="-122"/>
              </a:rPr>
              <a:t>Pedestrian stagnation (1)</a:t>
            </a:r>
          </a:p>
          <a:p>
            <a:r>
              <a:rPr lang="en-US" altLang="id-ID" sz="1600" dirty="0">
                <a:solidFill>
                  <a:schemeClr val="tx2"/>
                </a:solidFill>
                <a:latin typeface="微软雅黑" panose="020B0503020204020204" charset="-122"/>
                <a:ea typeface="微软雅黑" panose="020B0503020204020204" charset="-122"/>
              </a:rPr>
              <a:t>W</a:t>
            </a:r>
            <a:r>
              <a:rPr lang="id-ID" sz="1600" dirty="0">
                <a:solidFill>
                  <a:schemeClr val="tx2"/>
                </a:solidFill>
                <a:latin typeface="微软雅黑" panose="020B0503020204020204" charset="-122"/>
                <a:ea typeface="微软雅黑" panose="020B0503020204020204" charset="-122"/>
              </a:rPr>
              <a:t>hen the pedestrians move to the front of the doors, or sometimes when their final speed are not fast enough (in this condition, the acceleration speed of pedestrians is zero), instead of keep moving out of the room, they would stay still right at the door.</a:t>
            </a:r>
          </a:p>
        </p:txBody>
      </p:sp>
      <p:sp>
        <p:nvSpPr>
          <p:cNvPr id="78" name="TextBox 77"/>
          <p:cNvSpPr txBox="1"/>
          <p:nvPr/>
        </p:nvSpPr>
        <p:spPr>
          <a:xfrm>
            <a:off x="2714848" y="2380807"/>
            <a:ext cx="1170513" cy="307777"/>
          </a:xfrm>
          <a:prstGeom prst="rect">
            <a:avLst/>
          </a:prstGeom>
          <a:noFill/>
        </p:spPr>
        <p:txBody>
          <a:bodyPr wrap="none" rtlCol="0">
            <a:spAutoFit/>
          </a:bodyPr>
          <a:lstStyle/>
          <a:p>
            <a:pPr algn="r"/>
            <a:r>
              <a:rPr lang="id-ID" sz="1400" b="1" dirty="0">
                <a:latin typeface="Raleway" panose="020B0003030101060003" pitchFamily="34" charset="0"/>
              </a:rPr>
              <a:t>Description</a:t>
            </a:r>
          </a:p>
        </p:txBody>
      </p:sp>
      <p:sp>
        <p:nvSpPr>
          <p:cNvPr id="79" name="Rectangle 78"/>
          <p:cNvSpPr/>
          <p:nvPr/>
        </p:nvSpPr>
        <p:spPr>
          <a:xfrm>
            <a:off x="185420" y="2621280"/>
            <a:ext cx="3699510" cy="3291840"/>
          </a:xfrm>
          <a:prstGeom prst="rect">
            <a:avLst/>
          </a:prstGeom>
        </p:spPr>
        <p:txBody>
          <a:bodyPr wrap="square">
            <a:spAutoFit/>
          </a:bodyPr>
          <a:lstStyle/>
          <a:p>
            <a:pPr algn="r"/>
            <a:r>
              <a:rPr lang="id-ID" sz="1600" b="1" dirty="0">
                <a:solidFill>
                  <a:schemeClr val="tx2"/>
                </a:solidFill>
                <a:latin typeface="微软雅黑" panose="020B0503020204020204" charset="-122"/>
                <a:ea typeface="微软雅黑" panose="020B0503020204020204" charset="-122"/>
              </a:rPr>
              <a:t>Pedestrian stagnation (2)</a:t>
            </a:r>
            <a:endParaRPr lang="id-ID" sz="1600" dirty="0">
              <a:solidFill>
                <a:schemeClr val="tx2"/>
              </a:solidFill>
              <a:latin typeface="微软雅黑" panose="020B0503020204020204" charset="-122"/>
              <a:ea typeface="微软雅黑" panose="020B0503020204020204" charset="-122"/>
            </a:endParaRPr>
          </a:p>
          <a:p>
            <a:pPr algn="r"/>
            <a:r>
              <a:rPr lang="en-US" altLang="id-ID" sz="1600" dirty="0">
                <a:solidFill>
                  <a:schemeClr val="tx2"/>
                </a:solidFill>
                <a:latin typeface="微软雅黑" panose="020B0503020204020204" charset="-122"/>
                <a:ea typeface="微软雅黑" panose="020B0503020204020204" charset="-122"/>
              </a:rPr>
              <a:t>W</a:t>
            </a:r>
            <a:r>
              <a:rPr lang="id-ID" sz="1600" dirty="0">
                <a:solidFill>
                  <a:schemeClr val="tx2"/>
                </a:solidFill>
                <a:latin typeface="微软雅黑" panose="020B0503020204020204" charset="-122"/>
                <a:ea typeface="微软雅黑" panose="020B0503020204020204" charset="-122"/>
              </a:rPr>
              <a:t>hen the pedestrians move to the front of the doors ( in this condition, the acceleration speed of pedestrians is not equal to zero), instead of keep moving out of the room, they would keep trembling right at the door, besides, there are conditions that several pedestrians arrive at the door at the same time so that they crowd against others and nobody could evacuate from the room.</a:t>
            </a:r>
          </a:p>
        </p:txBody>
      </p:sp>
      <p:grpSp>
        <p:nvGrpSpPr>
          <p:cNvPr id="3" name="Group 2"/>
          <p:cNvGrpSpPr/>
          <p:nvPr/>
        </p:nvGrpSpPr>
        <p:grpSpPr>
          <a:xfrm>
            <a:off x="5944780" y="2227020"/>
            <a:ext cx="2266062" cy="736945"/>
            <a:chOff x="5944780" y="2227020"/>
            <a:chExt cx="2266062" cy="736945"/>
          </a:xfrm>
        </p:grpSpPr>
        <p:sp>
          <p:nvSpPr>
            <p:cNvPr id="57" name="Freeform 89"/>
            <p:cNvSpPr/>
            <p:nvPr/>
          </p:nvSpPr>
          <p:spPr bwMode="auto">
            <a:xfrm>
              <a:off x="5944780" y="2259812"/>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60" name="Freeform 92"/>
            <p:cNvSpPr/>
            <p:nvPr/>
          </p:nvSpPr>
          <p:spPr bwMode="auto">
            <a:xfrm>
              <a:off x="6210563" y="2259812"/>
              <a:ext cx="2000279" cy="704153"/>
            </a:xfrm>
            <a:custGeom>
              <a:avLst/>
              <a:gdLst>
                <a:gd name="T0" fmla="*/ 913 w 1159"/>
                <a:gd name="T1" fmla="*/ 0 h 408"/>
                <a:gd name="T2" fmla="*/ 0 w 1159"/>
                <a:gd name="T3" fmla="*/ 70 h 408"/>
                <a:gd name="T4" fmla="*/ 0 w 1159"/>
                <a:gd name="T5" fmla="*/ 324 h 408"/>
                <a:gd name="T6" fmla="*/ 913 w 1159"/>
                <a:gd name="T7" fmla="*/ 408 h 408"/>
                <a:gd name="T8" fmla="*/ 1159 w 1159"/>
                <a:gd name="T9" fmla="*/ 216 h 408"/>
                <a:gd name="T10" fmla="*/ 1159 w 1159"/>
                <a:gd name="T11" fmla="*/ 195 h 408"/>
                <a:gd name="T12" fmla="*/ 913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913" y="0"/>
                  </a:moveTo>
                  <a:lnTo>
                    <a:pt x="0" y="70"/>
                  </a:lnTo>
                  <a:lnTo>
                    <a:pt x="0" y="324"/>
                  </a:lnTo>
                  <a:lnTo>
                    <a:pt x="913" y="408"/>
                  </a:lnTo>
                  <a:lnTo>
                    <a:pt x="1159" y="216"/>
                  </a:lnTo>
                  <a:lnTo>
                    <a:pt x="1159" y="195"/>
                  </a:lnTo>
                  <a:lnTo>
                    <a:pt x="913"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id-ID"/>
            </a:p>
          </p:txBody>
        </p:sp>
        <p:sp>
          <p:nvSpPr>
            <p:cNvPr id="61" name="Freeform 93"/>
            <p:cNvSpPr/>
            <p:nvPr/>
          </p:nvSpPr>
          <p:spPr bwMode="auto">
            <a:xfrm>
              <a:off x="6210563" y="2227020"/>
              <a:ext cx="2000279" cy="704153"/>
            </a:xfrm>
            <a:custGeom>
              <a:avLst/>
              <a:gdLst>
                <a:gd name="T0" fmla="*/ 905 w 1159"/>
                <a:gd name="T1" fmla="*/ 0 h 408"/>
                <a:gd name="T2" fmla="*/ 0 w 1159"/>
                <a:gd name="T3" fmla="*/ 68 h 408"/>
                <a:gd name="T4" fmla="*/ 0 w 1159"/>
                <a:gd name="T5" fmla="*/ 324 h 408"/>
                <a:gd name="T6" fmla="*/ 905 w 1159"/>
                <a:gd name="T7" fmla="*/ 408 h 408"/>
                <a:gd name="T8" fmla="*/ 1159 w 1159"/>
                <a:gd name="T9" fmla="*/ 214 h 408"/>
                <a:gd name="T10" fmla="*/ 905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905" y="0"/>
                  </a:moveTo>
                  <a:lnTo>
                    <a:pt x="0" y="68"/>
                  </a:lnTo>
                  <a:lnTo>
                    <a:pt x="0" y="324"/>
                  </a:lnTo>
                  <a:lnTo>
                    <a:pt x="905" y="408"/>
                  </a:lnTo>
                  <a:lnTo>
                    <a:pt x="1159" y="214"/>
                  </a:lnTo>
                  <a:lnTo>
                    <a:pt x="905"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70" name="TextBox 69"/>
            <p:cNvSpPr txBox="1"/>
            <p:nvPr/>
          </p:nvSpPr>
          <p:spPr>
            <a:xfrm>
              <a:off x="6318085" y="2400091"/>
              <a:ext cx="1605915" cy="337185"/>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a:t>
              </a:r>
              <a:r>
                <a:rPr lang="en-US" altLang="id-ID" sz="1600" b="1" dirty="0">
                  <a:solidFill>
                    <a:schemeClr val="bg1"/>
                  </a:solidFill>
                  <a:latin typeface="Raleway" panose="020B0003030101060003" pitchFamily="34" charset="0"/>
                </a:rPr>
                <a:t>01</a:t>
              </a:r>
            </a:p>
          </p:txBody>
        </p:sp>
      </p:grpSp>
      <p:grpSp>
        <p:nvGrpSpPr>
          <p:cNvPr id="4" name="Group 3"/>
          <p:cNvGrpSpPr/>
          <p:nvPr/>
        </p:nvGrpSpPr>
        <p:grpSpPr>
          <a:xfrm>
            <a:off x="4004907" y="2979042"/>
            <a:ext cx="2257432" cy="736944"/>
            <a:chOff x="4004907" y="2977772"/>
            <a:chExt cx="2257432" cy="736944"/>
          </a:xfrm>
        </p:grpSpPr>
        <p:sp>
          <p:nvSpPr>
            <p:cNvPr id="58"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64"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65"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72" name="TextBox 71"/>
            <p:cNvSpPr txBox="1"/>
            <p:nvPr/>
          </p:nvSpPr>
          <p:spPr>
            <a:xfrm>
              <a:off x="4562081" y="3160588"/>
              <a:ext cx="1263296"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03</a:t>
              </a:r>
            </a:p>
          </p:txBody>
        </p:sp>
      </p:grpSp>
      <p:grpSp>
        <p:nvGrpSpPr>
          <p:cNvPr id="5" name="Group 4"/>
          <p:cNvGrpSpPr/>
          <p:nvPr/>
        </p:nvGrpSpPr>
        <p:grpSpPr>
          <a:xfrm>
            <a:off x="5944780" y="3794106"/>
            <a:ext cx="2266062" cy="735220"/>
            <a:chOff x="5944780" y="3794106"/>
            <a:chExt cx="2266062" cy="735220"/>
          </a:xfrm>
        </p:grpSpPr>
        <p:sp>
          <p:nvSpPr>
            <p:cNvPr id="59" name="Freeform 91"/>
            <p:cNvSpPr/>
            <p:nvPr/>
          </p:nvSpPr>
          <p:spPr bwMode="auto">
            <a:xfrm>
              <a:off x="5944780" y="3807913"/>
              <a:ext cx="317559" cy="605779"/>
            </a:xfrm>
            <a:custGeom>
              <a:avLst/>
              <a:gdLst>
                <a:gd name="T0" fmla="*/ 0 w 68"/>
                <a:gd name="T1" fmla="*/ 128 h 130"/>
                <a:gd name="T2" fmla="*/ 36 w 68"/>
                <a:gd name="T3" fmla="*/ 130 h 130"/>
                <a:gd name="T4" fmla="*/ 68 w 68"/>
                <a:gd name="T5" fmla="*/ 128 h 130"/>
                <a:gd name="T6" fmla="*/ 68 w 68"/>
                <a:gd name="T7" fmla="*/ 4 h 130"/>
                <a:gd name="T8" fmla="*/ 33 w 68"/>
                <a:gd name="T9" fmla="*/ 0 h 130"/>
                <a:gd name="T10" fmla="*/ 0 w 68"/>
                <a:gd name="T11" fmla="*/ 4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4"/>
                    <a:pt x="68" y="4"/>
                    <a:pt x="68" y="4"/>
                  </a:cubicBezTo>
                  <a:cubicBezTo>
                    <a:pt x="68" y="4"/>
                    <a:pt x="54" y="0"/>
                    <a:pt x="33" y="0"/>
                  </a:cubicBezTo>
                  <a:cubicBezTo>
                    <a:pt x="12" y="0"/>
                    <a:pt x="0" y="4"/>
                    <a:pt x="0" y="4"/>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62" name="Freeform 94"/>
            <p:cNvSpPr/>
            <p:nvPr/>
          </p:nvSpPr>
          <p:spPr bwMode="auto">
            <a:xfrm>
              <a:off x="6210563" y="3826898"/>
              <a:ext cx="2000279" cy="702428"/>
            </a:xfrm>
            <a:custGeom>
              <a:avLst/>
              <a:gdLst>
                <a:gd name="T0" fmla="*/ 913 w 1159"/>
                <a:gd name="T1" fmla="*/ 0 h 407"/>
                <a:gd name="T2" fmla="*/ 0 w 1159"/>
                <a:gd name="T3" fmla="*/ 70 h 407"/>
                <a:gd name="T4" fmla="*/ 0 w 1159"/>
                <a:gd name="T5" fmla="*/ 324 h 407"/>
                <a:gd name="T6" fmla="*/ 913 w 1159"/>
                <a:gd name="T7" fmla="*/ 407 h 407"/>
                <a:gd name="T8" fmla="*/ 1159 w 1159"/>
                <a:gd name="T9" fmla="*/ 216 h 407"/>
                <a:gd name="T10" fmla="*/ 1159 w 1159"/>
                <a:gd name="T11" fmla="*/ 194 h 407"/>
                <a:gd name="T12" fmla="*/ 913 w 1159"/>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159" h="407">
                  <a:moveTo>
                    <a:pt x="913" y="0"/>
                  </a:moveTo>
                  <a:lnTo>
                    <a:pt x="0" y="70"/>
                  </a:lnTo>
                  <a:lnTo>
                    <a:pt x="0" y="324"/>
                  </a:lnTo>
                  <a:lnTo>
                    <a:pt x="913" y="407"/>
                  </a:lnTo>
                  <a:lnTo>
                    <a:pt x="1159" y="216"/>
                  </a:lnTo>
                  <a:lnTo>
                    <a:pt x="1159" y="194"/>
                  </a:lnTo>
                  <a:lnTo>
                    <a:pt x="913"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id-ID"/>
            </a:p>
          </p:txBody>
        </p:sp>
        <p:sp>
          <p:nvSpPr>
            <p:cNvPr id="63" name="Freeform 95"/>
            <p:cNvSpPr/>
            <p:nvPr/>
          </p:nvSpPr>
          <p:spPr bwMode="auto">
            <a:xfrm>
              <a:off x="6210563" y="3794106"/>
              <a:ext cx="2000279" cy="702428"/>
            </a:xfrm>
            <a:custGeom>
              <a:avLst/>
              <a:gdLst>
                <a:gd name="T0" fmla="*/ 905 w 1159"/>
                <a:gd name="T1" fmla="*/ 0 h 407"/>
                <a:gd name="T2" fmla="*/ 0 w 1159"/>
                <a:gd name="T3" fmla="*/ 67 h 407"/>
                <a:gd name="T4" fmla="*/ 0 w 1159"/>
                <a:gd name="T5" fmla="*/ 324 h 407"/>
                <a:gd name="T6" fmla="*/ 905 w 1159"/>
                <a:gd name="T7" fmla="*/ 407 h 407"/>
                <a:gd name="T8" fmla="*/ 1159 w 1159"/>
                <a:gd name="T9" fmla="*/ 213 h 407"/>
                <a:gd name="T10" fmla="*/ 905 w 1159"/>
                <a:gd name="T11" fmla="*/ 0 h 407"/>
              </a:gdLst>
              <a:ahLst/>
              <a:cxnLst>
                <a:cxn ang="0">
                  <a:pos x="T0" y="T1"/>
                </a:cxn>
                <a:cxn ang="0">
                  <a:pos x="T2" y="T3"/>
                </a:cxn>
                <a:cxn ang="0">
                  <a:pos x="T4" y="T5"/>
                </a:cxn>
                <a:cxn ang="0">
                  <a:pos x="T6" y="T7"/>
                </a:cxn>
                <a:cxn ang="0">
                  <a:pos x="T8" y="T9"/>
                </a:cxn>
                <a:cxn ang="0">
                  <a:pos x="T10" y="T11"/>
                </a:cxn>
              </a:cxnLst>
              <a:rect l="0" t="0" r="r" b="b"/>
              <a:pathLst>
                <a:path w="1159" h="407">
                  <a:moveTo>
                    <a:pt x="905" y="0"/>
                  </a:moveTo>
                  <a:lnTo>
                    <a:pt x="0" y="67"/>
                  </a:lnTo>
                  <a:lnTo>
                    <a:pt x="0" y="324"/>
                  </a:lnTo>
                  <a:lnTo>
                    <a:pt x="905" y="407"/>
                  </a:lnTo>
                  <a:lnTo>
                    <a:pt x="1159" y="213"/>
                  </a:lnTo>
                  <a:lnTo>
                    <a:pt x="905" y="0"/>
                  </a:lnTo>
                  <a:close/>
                </a:path>
              </a:pathLst>
            </a:custGeom>
            <a:solidFill>
              <a:schemeClr val="accent2"/>
            </a:solidFill>
            <a:ln>
              <a:noFill/>
            </a:ln>
          </p:spPr>
          <p:txBody>
            <a:bodyPr vert="horz" wrap="square" lIns="91440" tIns="45720" rIns="91440" bIns="45720" numCol="1" anchor="t" anchorCtr="0" compatLnSpc="1"/>
            <a:lstStyle/>
            <a:p>
              <a:endParaRPr lang="id-ID"/>
            </a:p>
          </p:txBody>
        </p:sp>
        <p:sp>
          <p:nvSpPr>
            <p:cNvPr id="71" name="TextBox 70"/>
            <p:cNvSpPr txBox="1"/>
            <p:nvPr/>
          </p:nvSpPr>
          <p:spPr>
            <a:xfrm>
              <a:off x="6337541" y="3960981"/>
              <a:ext cx="1264898" cy="338554"/>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02</a:t>
              </a:r>
            </a:p>
          </p:txBody>
        </p:sp>
      </p:grpSp>
      <p:sp>
        <p:nvSpPr>
          <p:cNvPr id="12" name="文本框 11"/>
          <p:cNvSpPr txBox="1"/>
          <p:nvPr/>
        </p:nvSpPr>
        <p:spPr>
          <a:xfrm>
            <a:off x="8327390" y="926465"/>
            <a:ext cx="3373120" cy="5354320"/>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Solution:We found out that there are two perspectives’ reasons which caused the problem that the pedestrians’ crash on the obstacles. One of them is the ignorance of the force generated by the obstacles and the other is that the renewal time is too long.</a:t>
            </a:r>
          </a:p>
          <a:p>
            <a:pPr algn="l"/>
            <a:r>
              <a:rPr lang="en-US" altLang="zh-CN">
                <a:latin typeface="微软雅黑" panose="020B0503020204020204" charset="-122"/>
                <a:ea typeface="微软雅黑" panose="020B0503020204020204" charset="-122"/>
              </a:rPr>
              <a:t>So to solve the problems we recalculate the force generated by the obstacles which is 3 millimeters from the pedestrians. In addition, we adjust the renewal time to 0.008meters/v (the expecting speed), and then go on the next tests.</a:t>
            </a:r>
          </a:p>
        </p:txBody>
      </p:sp>
      <p:sp>
        <p:nvSpPr>
          <p:cNvPr id="13" name="文本框 12"/>
          <p:cNvSpPr txBox="1"/>
          <p:nvPr/>
        </p:nvSpPr>
        <p:spPr>
          <a:xfrm>
            <a:off x="8404225" y="3571240"/>
            <a:ext cx="3218815" cy="3138170"/>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Solution:We recalculate the acceleration speed and the speed and the location. Because people will not be afraid of oblique collision when it is stagnant, and the update time is very small, this disturbance will only make it move away from the equilibrium position and not hit again.</a:t>
            </a:r>
          </a:p>
        </p:txBody>
      </p:sp>
      <p:grpSp>
        <p:nvGrpSpPr>
          <p:cNvPr id="15" name="Group 3"/>
          <p:cNvGrpSpPr/>
          <p:nvPr/>
        </p:nvGrpSpPr>
        <p:grpSpPr>
          <a:xfrm>
            <a:off x="3993477" y="4629407"/>
            <a:ext cx="2257432" cy="736944"/>
            <a:chOff x="4004907" y="2977772"/>
            <a:chExt cx="2257432" cy="736944"/>
          </a:xfrm>
        </p:grpSpPr>
        <p:sp>
          <p:nvSpPr>
            <p:cNvPr id="16"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17"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18"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19" name="TextBox 71"/>
            <p:cNvSpPr txBox="1"/>
            <p:nvPr/>
          </p:nvSpPr>
          <p:spPr>
            <a:xfrm>
              <a:off x="4169297" y="3160588"/>
              <a:ext cx="1656080" cy="337185"/>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a:t>
              </a:r>
              <a:r>
                <a:rPr lang="en-US" altLang="id-ID" sz="1600" b="1" dirty="0">
                  <a:solidFill>
                    <a:schemeClr val="bg1"/>
                  </a:solidFill>
                  <a:latin typeface="Raleway" panose="020B0003030101060003" pitchFamily="34" charset="0"/>
                </a:rPr>
                <a:t>4</a:t>
              </a:r>
            </a:p>
          </p:txBody>
        </p:sp>
      </p:grpSp>
      <p:pic>
        <p:nvPicPr>
          <p:cNvPr id="20" name="图片 6" descr="问题1 距离为1m，更新时间为0.08除以v"/>
          <p:cNvPicPr>
            <a:picLocks noChangeAspect="1"/>
          </p:cNvPicPr>
          <p:nvPr/>
        </p:nvPicPr>
        <p:blipFill>
          <a:blip r:embed="rId3"/>
          <a:srcRect t="8873"/>
          <a:stretch>
            <a:fillRect/>
          </a:stretch>
        </p:blipFill>
        <p:spPr>
          <a:xfrm>
            <a:off x="1013460" y="433705"/>
            <a:ext cx="2720975" cy="4649470"/>
          </a:xfrm>
          <a:prstGeom prst="rect">
            <a:avLst/>
          </a:prstGeom>
        </p:spPr>
      </p:pic>
      <p:sp>
        <p:nvSpPr>
          <p:cNvPr id="23" name="TextBox 50"/>
          <p:cNvSpPr txBox="1"/>
          <p:nvPr/>
        </p:nvSpPr>
        <p:spPr>
          <a:xfrm>
            <a:off x="5211826" y="600349"/>
            <a:ext cx="1779270" cy="521970"/>
          </a:xfrm>
          <a:prstGeom prst="rect">
            <a:avLst/>
          </a:prstGeom>
          <a:noFill/>
        </p:spPr>
        <p:txBody>
          <a:bodyPr wrap="none" rtlCol="0">
            <a:spAutoFit/>
          </a:bodyPr>
          <a:lstStyle/>
          <a:p>
            <a:pPr algn="ctr"/>
            <a:r>
              <a:rPr lang="en-US" altLang="id-ID" sz="2800" dirty="0">
                <a:latin typeface="微软雅黑" panose="020B0503020204020204" charset="-122"/>
                <a:ea typeface="微软雅黑" panose="020B0503020204020204" charset="-122"/>
              </a:rPr>
              <a:t>Problems</a:t>
            </a:r>
          </a:p>
        </p:txBody>
      </p:sp>
      <p:grpSp>
        <p:nvGrpSpPr>
          <p:cNvPr id="24" name="Group 2"/>
          <p:cNvGrpSpPr/>
          <p:nvPr/>
        </p:nvGrpSpPr>
        <p:grpSpPr>
          <a:xfrm>
            <a:off x="5954305" y="2227020"/>
            <a:ext cx="2266062" cy="736945"/>
            <a:chOff x="5944780" y="2227020"/>
            <a:chExt cx="2266062" cy="736945"/>
          </a:xfrm>
        </p:grpSpPr>
        <p:sp>
          <p:nvSpPr>
            <p:cNvPr id="25" name="Freeform 89"/>
            <p:cNvSpPr/>
            <p:nvPr/>
          </p:nvSpPr>
          <p:spPr bwMode="auto">
            <a:xfrm>
              <a:off x="5944780" y="2259812"/>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26" name="Freeform 92"/>
            <p:cNvSpPr/>
            <p:nvPr/>
          </p:nvSpPr>
          <p:spPr bwMode="auto">
            <a:xfrm>
              <a:off x="6210563" y="2259812"/>
              <a:ext cx="2000279" cy="704153"/>
            </a:xfrm>
            <a:custGeom>
              <a:avLst/>
              <a:gdLst>
                <a:gd name="T0" fmla="*/ 913 w 1159"/>
                <a:gd name="T1" fmla="*/ 0 h 408"/>
                <a:gd name="T2" fmla="*/ 0 w 1159"/>
                <a:gd name="T3" fmla="*/ 70 h 408"/>
                <a:gd name="T4" fmla="*/ 0 w 1159"/>
                <a:gd name="T5" fmla="*/ 324 h 408"/>
                <a:gd name="T6" fmla="*/ 913 w 1159"/>
                <a:gd name="T7" fmla="*/ 408 h 408"/>
                <a:gd name="T8" fmla="*/ 1159 w 1159"/>
                <a:gd name="T9" fmla="*/ 216 h 408"/>
                <a:gd name="T10" fmla="*/ 1159 w 1159"/>
                <a:gd name="T11" fmla="*/ 195 h 408"/>
                <a:gd name="T12" fmla="*/ 913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913" y="0"/>
                  </a:moveTo>
                  <a:lnTo>
                    <a:pt x="0" y="70"/>
                  </a:lnTo>
                  <a:lnTo>
                    <a:pt x="0" y="324"/>
                  </a:lnTo>
                  <a:lnTo>
                    <a:pt x="913" y="408"/>
                  </a:lnTo>
                  <a:lnTo>
                    <a:pt x="1159" y="216"/>
                  </a:lnTo>
                  <a:lnTo>
                    <a:pt x="1159" y="195"/>
                  </a:lnTo>
                  <a:lnTo>
                    <a:pt x="913"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id-ID"/>
            </a:p>
          </p:txBody>
        </p:sp>
        <p:sp>
          <p:nvSpPr>
            <p:cNvPr id="27" name="Freeform 93"/>
            <p:cNvSpPr/>
            <p:nvPr/>
          </p:nvSpPr>
          <p:spPr bwMode="auto">
            <a:xfrm>
              <a:off x="6210563" y="2227020"/>
              <a:ext cx="2000279" cy="704153"/>
            </a:xfrm>
            <a:custGeom>
              <a:avLst/>
              <a:gdLst>
                <a:gd name="T0" fmla="*/ 905 w 1159"/>
                <a:gd name="T1" fmla="*/ 0 h 408"/>
                <a:gd name="T2" fmla="*/ 0 w 1159"/>
                <a:gd name="T3" fmla="*/ 68 h 408"/>
                <a:gd name="T4" fmla="*/ 0 w 1159"/>
                <a:gd name="T5" fmla="*/ 324 h 408"/>
                <a:gd name="T6" fmla="*/ 905 w 1159"/>
                <a:gd name="T7" fmla="*/ 408 h 408"/>
                <a:gd name="T8" fmla="*/ 1159 w 1159"/>
                <a:gd name="T9" fmla="*/ 214 h 408"/>
                <a:gd name="T10" fmla="*/ 905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905" y="0"/>
                  </a:moveTo>
                  <a:lnTo>
                    <a:pt x="0" y="68"/>
                  </a:lnTo>
                  <a:lnTo>
                    <a:pt x="0" y="324"/>
                  </a:lnTo>
                  <a:lnTo>
                    <a:pt x="905" y="408"/>
                  </a:lnTo>
                  <a:lnTo>
                    <a:pt x="1159" y="214"/>
                  </a:lnTo>
                  <a:lnTo>
                    <a:pt x="905"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28" name="TextBox 69"/>
            <p:cNvSpPr txBox="1"/>
            <p:nvPr/>
          </p:nvSpPr>
          <p:spPr>
            <a:xfrm>
              <a:off x="6318085" y="2400091"/>
              <a:ext cx="1605915" cy="337185"/>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a:t>
              </a:r>
              <a:r>
                <a:rPr lang="en-US" altLang="id-ID" sz="1600" b="1" dirty="0">
                  <a:solidFill>
                    <a:schemeClr val="bg1"/>
                  </a:solidFill>
                  <a:latin typeface="Raleway" panose="020B0003030101060003" pitchFamily="34" charset="0"/>
                </a:rPr>
                <a:t>01</a:t>
              </a:r>
            </a:p>
          </p:txBody>
        </p:sp>
      </p:grpSp>
      <p:grpSp>
        <p:nvGrpSpPr>
          <p:cNvPr id="29" name="Group 3"/>
          <p:cNvGrpSpPr/>
          <p:nvPr/>
        </p:nvGrpSpPr>
        <p:grpSpPr>
          <a:xfrm>
            <a:off x="4014432" y="2979042"/>
            <a:ext cx="2257432" cy="736944"/>
            <a:chOff x="4004907" y="2977772"/>
            <a:chExt cx="2257432" cy="736944"/>
          </a:xfrm>
        </p:grpSpPr>
        <p:sp>
          <p:nvSpPr>
            <p:cNvPr id="30"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31"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32"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33" name="TextBox 71"/>
            <p:cNvSpPr txBox="1"/>
            <p:nvPr/>
          </p:nvSpPr>
          <p:spPr>
            <a:xfrm>
              <a:off x="4562081" y="3160588"/>
              <a:ext cx="1263296"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03</a:t>
              </a:r>
            </a:p>
          </p:txBody>
        </p:sp>
      </p:grpSp>
      <p:grpSp>
        <p:nvGrpSpPr>
          <p:cNvPr id="34" name="Group 4"/>
          <p:cNvGrpSpPr/>
          <p:nvPr/>
        </p:nvGrpSpPr>
        <p:grpSpPr>
          <a:xfrm>
            <a:off x="5954305" y="3794106"/>
            <a:ext cx="2266062" cy="735220"/>
            <a:chOff x="5944780" y="3794106"/>
            <a:chExt cx="2266062" cy="735220"/>
          </a:xfrm>
        </p:grpSpPr>
        <p:sp>
          <p:nvSpPr>
            <p:cNvPr id="35" name="Freeform 91"/>
            <p:cNvSpPr/>
            <p:nvPr/>
          </p:nvSpPr>
          <p:spPr bwMode="auto">
            <a:xfrm>
              <a:off x="5944780" y="3807913"/>
              <a:ext cx="317559" cy="605779"/>
            </a:xfrm>
            <a:custGeom>
              <a:avLst/>
              <a:gdLst>
                <a:gd name="T0" fmla="*/ 0 w 68"/>
                <a:gd name="T1" fmla="*/ 128 h 130"/>
                <a:gd name="T2" fmla="*/ 36 w 68"/>
                <a:gd name="T3" fmla="*/ 130 h 130"/>
                <a:gd name="T4" fmla="*/ 68 w 68"/>
                <a:gd name="T5" fmla="*/ 128 h 130"/>
                <a:gd name="T6" fmla="*/ 68 w 68"/>
                <a:gd name="T7" fmla="*/ 4 h 130"/>
                <a:gd name="T8" fmla="*/ 33 w 68"/>
                <a:gd name="T9" fmla="*/ 0 h 130"/>
                <a:gd name="T10" fmla="*/ 0 w 68"/>
                <a:gd name="T11" fmla="*/ 4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4"/>
                    <a:pt x="68" y="4"/>
                    <a:pt x="68" y="4"/>
                  </a:cubicBezTo>
                  <a:cubicBezTo>
                    <a:pt x="68" y="4"/>
                    <a:pt x="54" y="0"/>
                    <a:pt x="33" y="0"/>
                  </a:cubicBezTo>
                  <a:cubicBezTo>
                    <a:pt x="12" y="0"/>
                    <a:pt x="0" y="4"/>
                    <a:pt x="0" y="4"/>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36" name="Freeform 94"/>
            <p:cNvSpPr/>
            <p:nvPr/>
          </p:nvSpPr>
          <p:spPr bwMode="auto">
            <a:xfrm>
              <a:off x="6210563" y="3826898"/>
              <a:ext cx="2000279" cy="702428"/>
            </a:xfrm>
            <a:custGeom>
              <a:avLst/>
              <a:gdLst>
                <a:gd name="T0" fmla="*/ 913 w 1159"/>
                <a:gd name="T1" fmla="*/ 0 h 407"/>
                <a:gd name="T2" fmla="*/ 0 w 1159"/>
                <a:gd name="T3" fmla="*/ 70 h 407"/>
                <a:gd name="T4" fmla="*/ 0 w 1159"/>
                <a:gd name="T5" fmla="*/ 324 h 407"/>
                <a:gd name="T6" fmla="*/ 913 w 1159"/>
                <a:gd name="T7" fmla="*/ 407 h 407"/>
                <a:gd name="T8" fmla="*/ 1159 w 1159"/>
                <a:gd name="T9" fmla="*/ 216 h 407"/>
                <a:gd name="T10" fmla="*/ 1159 w 1159"/>
                <a:gd name="T11" fmla="*/ 194 h 407"/>
                <a:gd name="T12" fmla="*/ 913 w 1159"/>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159" h="407">
                  <a:moveTo>
                    <a:pt x="913" y="0"/>
                  </a:moveTo>
                  <a:lnTo>
                    <a:pt x="0" y="70"/>
                  </a:lnTo>
                  <a:lnTo>
                    <a:pt x="0" y="324"/>
                  </a:lnTo>
                  <a:lnTo>
                    <a:pt x="913" y="407"/>
                  </a:lnTo>
                  <a:lnTo>
                    <a:pt x="1159" y="216"/>
                  </a:lnTo>
                  <a:lnTo>
                    <a:pt x="1159" y="194"/>
                  </a:lnTo>
                  <a:lnTo>
                    <a:pt x="913"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id-ID"/>
            </a:p>
          </p:txBody>
        </p:sp>
        <p:sp>
          <p:nvSpPr>
            <p:cNvPr id="37" name="Freeform 95"/>
            <p:cNvSpPr/>
            <p:nvPr/>
          </p:nvSpPr>
          <p:spPr bwMode="auto">
            <a:xfrm>
              <a:off x="6210563" y="3794106"/>
              <a:ext cx="2000279" cy="702428"/>
            </a:xfrm>
            <a:custGeom>
              <a:avLst/>
              <a:gdLst>
                <a:gd name="T0" fmla="*/ 905 w 1159"/>
                <a:gd name="T1" fmla="*/ 0 h 407"/>
                <a:gd name="T2" fmla="*/ 0 w 1159"/>
                <a:gd name="T3" fmla="*/ 67 h 407"/>
                <a:gd name="T4" fmla="*/ 0 w 1159"/>
                <a:gd name="T5" fmla="*/ 324 h 407"/>
                <a:gd name="T6" fmla="*/ 905 w 1159"/>
                <a:gd name="T7" fmla="*/ 407 h 407"/>
                <a:gd name="T8" fmla="*/ 1159 w 1159"/>
                <a:gd name="T9" fmla="*/ 213 h 407"/>
                <a:gd name="T10" fmla="*/ 905 w 1159"/>
                <a:gd name="T11" fmla="*/ 0 h 407"/>
              </a:gdLst>
              <a:ahLst/>
              <a:cxnLst>
                <a:cxn ang="0">
                  <a:pos x="T0" y="T1"/>
                </a:cxn>
                <a:cxn ang="0">
                  <a:pos x="T2" y="T3"/>
                </a:cxn>
                <a:cxn ang="0">
                  <a:pos x="T4" y="T5"/>
                </a:cxn>
                <a:cxn ang="0">
                  <a:pos x="T6" y="T7"/>
                </a:cxn>
                <a:cxn ang="0">
                  <a:pos x="T8" y="T9"/>
                </a:cxn>
                <a:cxn ang="0">
                  <a:pos x="T10" y="T11"/>
                </a:cxn>
              </a:cxnLst>
              <a:rect l="0" t="0" r="r" b="b"/>
              <a:pathLst>
                <a:path w="1159" h="407">
                  <a:moveTo>
                    <a:pt x="905" y="0"/>
                  </a:moveTo>
                  <a:lnTo>
                    <a:pt x="0" y="67"/>
                  </a:lnTo>
                  <a:lnTo>
                    <a:pt x="0" y="324"/>
                  </a:lnTo>
                  <a:lnTo>
                    <a:pt x="905" y="407"/>
                  </a:lnTo>
                  <a:lnTo>
                    <a:pt x="1159" y="213"/>
                  </a:lnTo>
                  <a:lnTo>
                    <a:pt x="905" y="0"/>
                  </a:lnTo>
                  <a:close/>
                </a:path>
              </a:pathLst>
            </a:custGeom>
            <a:solidFill>
              <a:schemeClr val="accent2"/>
            </a:solidFill>
            <a:ln>
              <a:noFill/>
            </a:ln>
          </p:spPr>
          <p:txBody>
            <a:bodyPr vert="horz" wrap="square" lIns="91440" tIns="45720" rIns="91440" bIns="45720" numCol="1" anchor="t" anchorCtr="0" compatLnSpc="1"/>
            <a:lstStyle/>
            <a:p>
              <a:endParaRPr lang="id-ID"/>
            </a:p>
          </p:txBody>
        </p:sp>
        <p:sp>
          <p:nvSpPr>
            <p:cNvPr id="38" name="TextBox 70"/>
            <p:cNvSpPr txBox="1"/>
            <p:nvPr/>
          </p:nvSpPr>
          <p:spPr>
            <a:xfrm>
              <a:off x="6337541" y="3960981"/>
              <a:ext cx="1264898" cy="338554"/>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02</a:t>
              </a:r>
            </a:p>
          </p:txBody>
        </p:sp>
      </p:grpSp>
      <p:grpSp>
        <p:nvGrpSpPr>
          <p:cNvPr id="39" name="Group 3"/>
          <p:cNvGrpSpPr/>
          <p:nvPr/>
        </p:nvGrpSpPr>
        <p:grpSpPr>
          <a:xfrm>
            <a:off x="4003002" y="4629407"/>
            <a:ext cx="2257432" cy="736944"/>
            <a:chOff x="4004907" y="2977772"/>
            <a:chExt cx="2257432" cy="736944"/>
          </a:xfrm>
        </p:grpSpPr>
        <p:sp>
          <p:nvSpPr>
            <p:cNvPr id="40"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41"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42"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43" name="TextBox 71"/>
            <p:cNvSpPr txBox="1"/>
            <p:nvPr/>
          </p:nvSpPr>
          <p:spPr>
            <a:xfrm>
              <a:off x="4169297" y="3160588"/>
              <a:ext cx="1656080" cy="337185"/>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a:t>
              </a:r>
              <a:r>
                <a:rPr lang="en-US" altLang="id-ID" sz="1600" b="1" dirty="0">
                  <a:solidFill>
                    <a:schemeClr val="bg1"/>
                  </a:solidFill>
                  <a:latin typeface="Raleway" panose="020B0003030101060003" pitchFamily="34" charset="0"/>
                </a:rPr>
                <a:t>4</a:t>
              </a:r>
            </a:p>
          </p:txBody>
        </p:sp>
      </p:grpSp>
      <p:pic>
        <p:nvPicPr>
          <p:cNvPr id="45" name="图片 15" descr="53e3d48f2360a097cb0873190c7b545"/>
          <p:cNvPicPr>
            <a:picLocks noChangeAspect="1"/>
          </p:cNvPicPr>
          <p:nvPr/>
        </p:nvPicPr>
        <p:blipFill>
          <a:blip r:embed="rId4"/>
          <a:stretch>
            <a:fillRect/>
          </a:stretch>
        </p:blipFill>
        <p:spPr>
          <a:xfrm>
            <a:off x="418783" y="433705"/>
            <a:ext cx="3909695" cy="2165350"/>
          </a:xfrm>
          <a:prstGeom prst="rect">
            <a:avLst/>
          </a:prstGeom>
        </p:spPr>
      </p:pic>
      <p:pic>
        <p:nvPicPr>
          <p:cNvPr id="46" name="图片 7"/>
          <p:cNvPicPr/>
          <p:nvPr/>
        </p:nvPicPr>
        <p:blipFill>
          <a:blip r:embed="rId5"/>
          <a:srcRect t="9481"/>
        </p:blipFill>
        <p:spPr>
          <a:xfrm>
            <a:off x="1013460" y="2561273"/>
            <a:ext cx="1314450" cy="30981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grpId="0" nodeType="clickEffect">
                                  <p:stCondLst>
                                    <p:cond delay="0"/>
                                  </p:stCondLst>
                                  <p:childTnLst>
                                    <p:set>
                                      <p:cBhvr>
                                        <p:cTn id="6" dur="1" fill="hold">
                                          <p:stCondLst>
                                            <p:cond delay="0"/>
                                          </p:stCondLst>
                                        </p:cTn>
                                        <p:tgtEl>
                                          <p:spTgt spid="74"/>
                                        </p:tgtEl>
                                        <p:attrNameLst>
                                          <p:attrName>style.visibility</p:attrName>
                                        </p:attrNameLst>
                                      </p:cBhvr>
                                      <p:to>
                                        <p:strVal val="visible"/>
                                      </p:to>
                                    </p:set>
                                    <p:animEffect transition="in" filter="wipe(down)">
                                      <p:cBhvr>
                                        <p:cTn id="7" dur="500"/>
                                        <p:tgtEl>
                                          <p:spTgt spid="74"/>
                                        </p:tgtEl>
                                      </p:cBhvr>
                                    </p:animEffect>
                                  </p:childTnLst>
                                </p:cTn>
                              </p:par>
                              <p:par>
                                <p:cTn id="8" presetID="22" presetClass="entr" presetSubtype="4" fill="hold" grpId="0" nodeType="withEffect">
                                  <p:stCondLst>
                                    <p:cond delay="0"/>
                                  </p:stCondLst>
                                  <p:childTnLst>
                                    <p:set>
                                      <p:cBhvr>
                                        <p:cTn id="9" dur="1" fill="hold">
                                          <p:stCondLst>
                                            <p:cond delay="0"/>
                                          </p:stCondLst>
                                        </p:cTn>
                                        <p:tgtEl>
                                          <p:spTgt spid="75"/>
                                        </p:tgtEl>
                                        <p:attrNameLst>
                                          <p:attrName>style.visibility</p:attrName>
                                        </p:attrNameLst>
                                      </p:cBhvr>
                                      <p:to>
                                        <p:strVal val="visible"/>
                                      </p:to>
                                    </p:set>
                                    <p:animEffect transition="in" filter="wipe(down)">
                                      <p:cBhvr>
                                        <p:cTn id="10" dur="500"/>
                                        <p:tgtEl>
                                          <p:spTgt spid="75"/>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xit" presetSubtype="4" fill="hold" grpId="1" nodeType="clickEffect">
                                  <p:stCondLst>
                                    <p:cond delay="0"/>
                                  </p:stCondLst>
                                  <p:childTnLst>
                                    <p:animEffect transition="out" filter="wipe(down)">
                                      <p:cBhvr>
                                        <p:cTn id="14" dur="500"/>
                                        <p:tgtEl>
                                          <p:spTgt spid="74"/>
                                        </p:tgtEl>
                                      </p:cBhvr>
                                    </p:animEffect>
                                    <p:set>
                                      <p:cBhvr>
                                        <p:cTn id="15" dur="1" fill="hold">
                                          <p:stCondLst>
                                            <p:cond delay="499"/>
                                          </p:stCondLst>
                                        </p:cTn>
                                        <p:tgtEl>
                                          <p:spTgt spid="74"/>
                                        </p:tgtEl>
                                        <p:attrNameLst>
                                          <p:attrName>style.visibility</p:attrName>
                                        </p:attrNameLst>
                                      </p:cBhvr>
                                      <p:to>
                                        <p:strVal val="hidden"/>
                                      </p:to>
                                    </p:set>
                                  </p:childTnLst>
                                </p:cTn>
                              </p:par>
                              <p:par>
                                <p:cTn id="16" presetID="22" presetClass="exit" presetSubtype="4" fill="hold" grpId="1" nodeType="withEffect">
                                  <p:stCondLst>
                                    <p:cond delay="0"/>
                                  </p:stCondLst>
                                  <p:childTnLst>
                                    <p:animEffect transition="out" filter="wipe(down)">
                                      <p:cBhvr>
                                        <p:cTn id="17" dur="500"/>
                                        <p:tgtEl>
                                          <p:spTgt spid="75"/>
                                        </p:tgtEl>
                                      </p:cBhvr>
                                    </p:animEffect>
                                    <p:set>
                                      <p:cBhvr>
                                        <p:cTn id="18" dur="1" fill="hold">
                                          <p:stCondLst>
                                            <p:cond delay="499"/>
                                          </p:stCondLst>
                                        </p:cTn>
                                        <p:tgtEl>
                                          <p:spTgt spid="75"/>
                                        </p:tgtEl>
                                        <p:attrNameLst>
                                          <p:attrName>style.visibility</p:attrName>
                                        </p:attrNameLst>
                                      </p:cBhvr>
                                      <p:to>
                                        <p:strVal val="hidden"/>
                                      </p:to>
                                    </p:set>
                                  </p:childTnLst>
                                </p:cTn>
                              </p:par>
                            </p:childTnLst>
                          </p:cTn>
                        </p:par>
                        <p:par>
                          <p:cTn id="19" fill="hold">
                            <p:stCondLst>
                              <p:cond delay="500"/>
                            </p:stCondLst>
                            <p:childTnLst>
                              <p:par>
                                <p:cTn id="20" presetID="2" presetClass="entr" presetSubtype="4" fill="hold" grpId="0" nodeType="afterEffect">
                                  <p:stCondLst>
                                    <p:cond delay="0"/>
                                  </p:stCondLst>
                                  <p:childTnLst>
                                    <p:set>
                                      <p:cBhvr>
                                        <p:cTn id="21" dur="1" fill="hold">
                                          <p:stCondLst>
                                            <p:cond delay="0"/>
                                          </p:stCondLst>
                                        </p:cTn>
                                        <p:tgtEl>
                                          <p:spTgt spid="12"/>
                                        </p:tgtEl>
                                        <p:attrNameLst>
                                          <p:attrName>style.visibility</p:attrName>
                                        </p:attrNameLst>
                                      </p:cBhvr>
                                      <p:to>
                                        <p:strVal val="visible"/>
                                      </p:to>
                                    </p:set>
                                    <p:anim calcmode="lin" valueType="num">
                                      <p:cBhvr additive="base">
                                        <p:cTn id="22" dur="500" fill="hold"/>
                                        <p:tgtEl>
                                          <p:spTgt spid="12"/>
                                        </p:tgtEl>
                                        <p:attrNameLst>
                                          <p:attrName>ppt_x</p:attrName>
                                        </p:attrNameLst>
                                      </p:cBhvr>
                                      <p:tavLst>
                                        <p:tav tm="0">
                                          <p:val>
                                            <p:strVal val="#ppt_x"/>
                                          </p:val>
                                        </p:tav>
                                        <p:tav tm="100000">
                                          <p:val>
                                            <p:strVal val="#ppt_x"/>
                                          </p:val>
                                        </p:tav>
                                      </p:tavLst>
                                    </p:anim>
                                    <p:anim calcmode="lin" valueType="num">
                                      <p:cBhvr additive="base">
                                        <p:cTn id="23" dur="500" fill="hold"/>
                                        <p:tgtEl>
                                          <p:spTgt spid="12"/>
                                        </p:tgtEl>
                                        <p:attrNameLst>
                                          <p:attrName>ppt_y</p:attrName>
                                        </p:attrNameLst>
                                      </p:cBhvr>
                                      <p:tavLst>
                                        <p:tav tm="0">
                                          <p:val>
                                            <p:strVal val="1+#ppt_h/2"/>
                                          </p:val>
                                        </p:tav>
                                        <p:tav tm="100000">
                                          <p:val>
                                            <p:strVal val="#ppt_y"/>
                                          </p:val>
                                        </p:tav>
                                      </p:tavLst>
                                    </p:anim>
                                  </p:childTnLst>
                                </p:cTn>
                              </p:par>
                            </p:childTnLst>
                          </p:cTn>
                        </p:par>
                        <p:par>
                          <p:cTn id="24" fill="hold">
                            <p:stCondLst>
                              <p:cond delay="1000"/>
                            </p:stCondLst>
                            <p:childTnLst>
                              <p:par>
                                <p:cTn id="25" presetID="24" presetClass="entr" presetSubtype="0" fill="hold" nodeType="afterEffect">
                                  <p:stCondLst>
                                    <p:cond delay="0"/>
                                  </p:stCondLst>
                                  <p:childTnLst>
                                    <p:set>
                                      <p:cBhvr>
                                        <p:cTn id="26" dur="1" fill="hold">
                                          <p:stCondLst>
                                            <p:cond delay="0"/>
                                          </p:stCondLst>
                                        </p:cTn>
                                        <p:tgtEl>
                                          <p:spTgt spid="20"/>
                                        </p:tgtEl>
                                        <p:attrNameLst>
                                          <p:attrName>style.visibility</p:attrName>
                                        </p:attrNameLst>
                                      </p:cBhvr>
                                      <p:to>
                                        <p:strVal val="visible"/>
                                      </p:to>
                                    </p:set>
                                    <p:anim to="" calcmode="lin" valueType="num">
                                      <p:cBhvr>
                                        <p:cTn id="27" dur="1" fill="hold"/>
                                        <p:tgtEl>
                                          <p:spTgt spid="20"/>
                                        </p:tgtEl>
                                      </p:cBhvr>
                                    </p:anim>
                                  </p:childTnLst>
                                </p:cTn>
                              </p:par>
                            </p:childTnLst>
                          </p:cTn>
                        </p:par>
                      </p:childTnLst>
                    </p:cTn>
                  </p:par>
                  <p:par>
                    <p:cTn id="28" fill="hold">
                      <p:stCondLst>
                        <p:cond delay="indefinite"/>
                      </p:stCondLst>
                      <p:childTnLst>
                        <p:par>
                          <p:cTn id="29" fill="hold">
                            <p:stCondLst>
                              <p:cond delay="0"/>
                            </p:stCondLst>
                            <p:childTnLst>
                              <p:par>
                                <p:cTn id="30" presetID="24" presetClass="exit" presetSubtype="0" fill="hold" nodeType="clickEffect">
                                  <p:stCondLst>
                                    <p:cond delay="0"/>
                                  </p:stCondLst>
                                  <p:childTnLst>
                                    <p:anim to="" calcmode="lin" valueType="num">
                                      <p:cBhvr>
                                        <p:cTn id="31" dur="1"/>
                                        <p:tgtEl>
                                          <p:spTgt spid="20"/>
                                        </p:tgtEl>
                                      </p:cBhvr>
                                    </p:anim>
                                    <p:set>
                                      <p:cBhvr>
                                        <p:cTn id="32" dur="1" fill="hold">
                                          <p:stCondLst>
                                            <p:cond delay="0"/>
                                          </p:stCondLst>
                                        </p:cTn>
                                        <p:tgtEl>
                                          <p:spTgt spid="20"/>
                                        </p:tgtEl>
                                        <p:attrNameLst>
                                          <p:attrName>style.visibility</p:attrName>
                                        </p:attrNameLst>
                                      </p:cBhvr>
                                      <p:to>
                                        <p:strVal val="hidden"/>
                                      </p:to>
                                    </p:set>
                                  </p:childTnLst>
                                </p:cTn>
                              </p:par>
                            </p:childTnLst>
                          </p:cTn>
                        </p:par>
                        <p:par>
                          <p:cTn id="33" fill="hold">
                            <p:stCondLst>
                              <p:cond delay="0"/>
                            </p:stCondLst>
                            <p:childTnLst>
                              <p:par>
                                <p:cTn id="34" presetID="21" presetClass="exit" presetSubtype="1" fill="hold" grpId="1" nodeType="afterEffect">
                                  <p:stCondLst>
                                    <p:cond delay="0"/>
                                  </p:stCondLst>
                                  <p:childTnLst>
                                    <p:animEffect transition="out" filter="wheel(1)">
                                      <p:cBhvr>
                                        <p:cTn id="35" dur="2000"/>
                                        <p:tgtEl>
                                          <p:spTgt spid="12"/>
                                        </p:tgtEl>
                                      </p:cBhvr>
                                    </p:animEffect>
                                    <p:set>
                                      <p:cBhvr>
                                        <p:cTn id="36" dur="1" fill="hold">
                                          <p:stCondLst>
                                            <p:cond delay="1999"/>
                                          </p:stCondLst>
                                        </p:cTn>
                                        <p:tgtEl>
                                          <p:spTgt spid="12"/>
                                        </p:tgtEl>
                                        <p:attrNameLst>
                                          <p:attrName>style.visibility</p:attrName>
                                        </p:attrNameLst>
                                      </p:cBhvr>
                                      <p:to>
                                        <p:strVal val="hidden"/>
                                      </p:to>
                                    </p:set>
                                  </p:childTnLst>
                                </p:cTn>
                              </p:par>
                            </p:childTnLst>
                          </p:cTn>
                        </p:par>
                        <p:par>
                          <p:cTn id="37" fill="hold">
                            <p:stCondLst>
                              <p:cond delay="2000"/>
                            </p:stCondLst>
                            <p:childTnLst>
                              <p:par>
                                <p:cTn id="38" presetID="3" presetClass="entr" presetSubtype="10" fill="hold" grpId="0" nodeType="afterEffect">
                                  <p:stCondLst>
                                    <p:cond delay="0"/>
                                  </p:stCondLst>
                                  <p:childTnLst>
                                    <p:set>
                                      <p:cBhvr>
                                        <p:cTn id="39" dur="1" fill="hold">
                                          <p:stCondLst>
                                            <p:cond delay="0"/>
                                          </p:stCondLst>
                                        </p:cTn>
                                        <p:tgtEl>
                                          <p:spTgt spid="76"/>
                                        </p:tgtEl>
                                        <p:attrNameLst>
                                          <p:attrName>style.visibility</p:attrName>
                                        </p:attrNameLst>
                                      </p:cBhvr>
                                      <p:to>
                                        <p:strVal val="visible"/>
                                      </p:to>
                                    </p:set>
                                    <p:animEffect transition="in" filter="blinds(horizontal)">
                                      <p:cBhvr>
                                        <p:cTn id="40" dur="500"/>
                                        <p:tgtEl>
                                          <p:spTgt spid="76"/>
                                        </p:tgtEl>
                                      </p:cBhvr>
                                    </p:animEffect>
                                  </p:childTnLst>
                                </p:cTn>
                              </p:par>
                              <p:par>
                                <p:cTn id="41" presetID="3" presetClass="entr" presetSubtype="10" fill="hold" grpId="0" nodeType="withEffect">
                                  <p:stCondLst>
                                    <p:cond delay="0"/>
                                  </p:stCondLst>
                                  <p:childTnLst>
                                    <p:set>
                                      <p:cBhvr>
                                        <p:cTn id="42" dur="1" fill="hold">
                                          <p:stCondLst>
                                            <p:cond delay="0"/>
                                          </p:stCondLst>
                                        </p:cTn>
                                        <p:tgtEl>
                                          <p:spTgt spid="77"/>
                                        </p:tgtEl>
                                        <p:attrNameLst>
                                          <p:attrName>style.visibility</p:attrName>
                                        </p:attrNameLst>
                                      </p:cBhvr>
                                      <p:to>
                                        <p:strVal val="visible"/>
                                      </p:to>
                                    </p:set>
                                    <p:animEffect transition="in" filter="blinds(horizontal)">
                                      <p:cBhvr>
                                        <p:cTn id="43" dur="500"/>
                                        <p:tgtEl>
                                          <p:spTgt spid="77"/>
                                        </p:tgtEl>
                                      </p:cBhvr>
                                    </p:animEffect>
                                  </p:childTnLst>
                                </p:cTn>
                              </p:par>
                            </p:childTnLst>
                          </p:cTn>
                        </p:par>
                      </p:childTnLst>
                    </p:cTn>
                  </p:par>
                  <p:par>
                    <p:cTn id="44" fill="hold">
                      <p:stCondLst>
                        <p:cond delay="indefinite"/>
                      </p:stCondLst>
                      <p:childTnLst>
                        <p:par>
                          <p:cTn id="45" fill="hold">
                            <p:stCondLst>
                              <p:cond delay="0"/>
                            </p:stCondLst>
                            <p:childTnLst>
                              <p:par>
                                <p:cTn id="46" presetID="2" presetClass="exit" presetSubtype="4" fill="hold" grpId="1" nodeType="clickEffect">
                                  <p:stCondLst>
                                    <p:cond delay="0"/>
                                  </p:stCondLst>
                                  <p:childTnLst>
                                    <p:anim calcmode="lin" valueType="num">
                                      <p:cBhvr additive="base">
                                        <p:cTn id="47" dur="500"/>
                                        <p:tgtEl>
                                          <p:spTgt spid="76"/>
                                        </p:tgtEl>
                                        <p:attrNameLst>
                                          <p:attrName>ppt_x</p:attrName>
                                        </p:attrNameLst>
                                      </p:cBhvr>
                                      <p:tavLst>
                                        <p:tav tm="0">
                                          <p:val>
                                            <p:strVal val="ppt_x"/>
                                          </p:val>
                                        </p:tav>
                                        <p:tav tm="100000">
                                          <p:val>
                                            <p:strVal val="ppt_x"/>
                                          </p:val>
                                        </p:tav>
                                      </p:tavLst>
                                    </p:anim>
                                    <p:anim calcmode="lin" valueType="num">
                                      <p:cBhvr additive="base">
                                        <p:cTn id="48" dur="500"/>
                                        <p:tgtEl>
                                          <p:spTgt spid="76"/>
                                        </p:tgtEl>
                                        <p:attrNameLst>
                                          <p:attrName>ppt_y</p:attrName>
                                        </p:attrNameLst>
                                      </p:cBhvr>
                                      <p:tavLst>
                                        <p:tav tm="0">
                                          <p:val>
                                            <p:strVal val="ppt_y"/>
                                          </p:val>
                                        </p:tav>
                                        <p:tav tm="100000">
                                          <p:val>
                                            <p:strVal val="1+ppt_h/2"/>
                                          </p:val>
                                        </p:tav>
                                      </p:tavLst>
                                    </p:anim>
                                    <p:set>
                                      <p:cBhvr>
                                        <p:cTn id="49" dur="1" fill="hold">
                                          <p:stCondLst>
                                            <p:cond delay="499"/>
                                          </p:stCondLst>
                                        </p:cTn>
                                        <p:tgtEl>
                                          <p:spTgt spid="76"/>
                                        </p:tgtEl>
                                        <p:attrNameLst>
                                          <p:attrName>style.visibility</p:attrName>
                                        </p:attrNameLst>
                                      </p:cBhvr>
                                      <p:to>
                                        <p:strVal val="hidden"/>
                                      </p:to>
                                    </p:set>
                                  </p:childTnLst>
                                </p:cTn>
                              </p:par>
                              <p:par>
                                <p:cTn id="50" presetID="2" presetClass="exit" presetSubtype="4" fill="hold" grpId="1" nodeType="withEffect">
                                  <p:stCondLst>
                                    <p:cond delay="0"/>
                                  </p:stCondLst>
                                  <p:childTnLst>
                                    <p:anim calcmode="lin" valueType="num">
                                      <p:cBhvr additive="base">
                                        <p:cTn id="51" dur="500"/>
                                        <p:tgtEl>
                                          <p:spTgt spid="77"/>
                                        </p:tgtEl>
                                        <p:attrNameLst>
                                          <p:attrName>ppt_x</p:attrName>
                                        </p:attrNameLst>
                                      </p:cBhvr>
                                      <p:tavLst>
                                        <p:tav tm="0">
                                          <p:val>
                                            <p:strVal val="ppt_x"/>
                                          </p:val>
                                        </p:tav>
                                        <p:tav tm="100000">
                                          <p:val>
                                            <p:strVal val="ppt_x"/>
                                          </p:val>
                                        </p:tav>
                                      </p:tavLst>
                                    </p:anim>
                                    <p:anim calcmode="lin" valueType="num">
                                      <p:cBhvr additive="base">
                                        <p:cTn id="52" dur="500"/>
                                        <p:tgtEl>
                                          <p:spTgt spid="77"/>
                                        </p:tgtEl>
                                        <p:attrNameLst>
                                          <p:attrName>ppt_y</p:attrName>
                                        </p:attrNameLst>
                                      </p:cBhvr>
                                      <p:tavLst>
                                        <p:tav tm="0">
                                          <p:val>
                                            <p:strVal val="ppt_y"/>
                                          </p:val>
                                        </p:tav>
                                        <p:tav tm="100000">
                                          <p:val>
                                            <p:strVal val="1+ppt_h/2"/>
                                          </p:val>
                                        </p:tav>
                                      </p:tavLst>
                                    </p:anim>
                                    <p:set>
                                      <p:cBhvr>
                                        <p:cTn id="53" dur="1" fill="hold">
                                          <p:stCondLst>
                                            <p:cond delay="499"/>
                                          </p:stCondLst>
                                        </p:cTn>
                                        <p:tgtEl>
                                          <p:spTgt spid="77"/>
                                        </p:tgtEl>
                                        <p:attrNameLst>
                                          <p:attrName>style.visibility</p:attrName>
                                        </p:attrNameLst>
                                      </p:cBhvr>
                                      <p:to>
                                        <p:strVal val="hidden"/>
                                      </p:to>
                                    </p:set>
                                  </p:childTnLst>
                                </p:cTn>
                              </p:par>
                            </p:childTnLst>
                          </p:cTn>
                        </p:par>
                        <p:par>
                          <p:cTn id="54" fill="hold">
                            <p:stCondLst>
                              <p:cond delay="500"/>
                            </p:stCondLst>
                            <p:childTnLst>
                              <p:par>
                                <p:cTn id="55" presetID="8" presetClass="entr" presetSubtype="16" fill="hold" grpId="0" nodeType="afterEffect">
                                  <p:stCondLst>
                                    <p:cond delay="0"/>
                                  </p:stCondLst>
                                  <p:childTnLst>
                                    <p:set>
                                      <p:cBhvr>
                                        <p:cTn id="56" dur="1" fill="hold">
                                          <p:stCondLst>
                                            <p:cond delay="0"/>
                                          </p:stCondLst>
                                        </p:cTn>
                                        <p:tgtEl>
                                          <p:spTgt spid="13"/>
                                        </p:tgtEl>
                                        <p:attrNameLst>
                                          <p:attrName>style.visibility</p:attrName>
                                        </p:attrNameLst>
                                      </p:cBhvr>
                                      <p:to>
                                        <p:strVal val="visible"/>
                                      </p:to>
                                    </p:set>
                                    <p:animEffect transition="in" filter="diamond(in)">
                                      <p:cBhvr>
                                        <p:cTn id="57" dur="2000"/>
                                        <p:tgtEl>
                                          <p:spTgt spid="13"/>
                                        </p:tgtEl>
                                      </p:cBhvr>
                                    </p:animEffect>
                                  </p:childTnLst>
                                </p:cTn>
                              </p:par>
                            </p:childTnLst>
                          </p:cTn>
                        </p:par>
                        <p:par>
                          <p:cTn id="58" fill="hold">
                            <p:stCondLst>
                              <p:cond delay="2500"/>
                            </p:stCondLst>
                            <p:childTnLst>
                              <p:par>
                                <p:cTn id="59" presetID="24" presetClass="entr" presetSubtype="0" fill="hold" nodeType="afterEffect">
                                  <p:stCondLst>
                                    <p:cond delay="0"/>
                                  </p:stCondLst>
                                  <p:childTnLst>
                                    <p:set>
                                      <p:cBhvr>
                                        <p:cTn id="60" dur="1" fill="hold">
                                          <p:stCondLst>
                                            <p:cond delay="0"/>
                                          </p:stCondLst>
                                        </p:cTn>
                                        <p:tgtEl>
                                          <p:spTgt spid="45"/>
                                        </p:tgtEl>
                                        <p:attrNameLst>
                                          <p:attrName>style.visibility</p:attrName>
                                        </p:attrNameLst>
                                      </p:cBhvr>
                                      <p:to>
                                        <p:strVal val="visible"/>
                                      </p:to>
                                    </p:set>
                                    <p:anim to="" calcmode="lin" valueType="num">
                                      <p:cBhvr>
                                        <p:cTn id="61" dur="1" fill="hold"/>
                                        <p:tgtEl>
                                          <p:spTgt spid="45"/>
                                        </p:tgtEl>
                                      </p:cBhvr>
                                    </p:anim>
                                  </p:childTnLst>
                                </p:cTn>
                              </p:par>
                              <p:par>
                                <p:cTn id="62" presetID="24" presetClass="entr" presetSubtype="0" fill="hold" nodeType="withEffect">
                                  <p:stCondLst>
                                    <p:cond delay="0"/>
                                  </p:stCondLst>
                                  <p:childTnLst>
                                    <p:set>
                                      <p:cBhvr>
                                        <p:cTn id="63" dur="1" fill="hold">
                                          <p:stCondLst>
                                            <p:cond delay="0"/>
                                          </p:stCondLst>
                                        </p:cTn>
                                        <p:tgtEl>
                                          <p:spTgt spid="46"/>
                                        </p:tgtEl>
                                        <p:attrNameLst>
                                          <p:attrName>style.visibility</p:attrName>
                                        </p:attrNameLst>
                                      </p:cBhvr>
                                      <p:to>
                                        <p:strVal val="visible"/>
                                      </p:to>
                                    </p:set>
                                    <p:anim to="" calcmode="lin" valueType="num">
                                      <p:cBhvr>
                                        <p:cTn id="64" dur="1" fill="hold"/>
                                        <p:tgtEl>
                                          <p:spTgt spid="46"/>
                                        </p:tgtEl>
                                      </p:cBhvr>
                                    </p:anim>
                                  </p:childTnLst>
                                </p:cTn>
                              </p:par>
                            </p:childTnLst>
                          </p:cTn>
                        </p:par>
                      </p:childTnLst>
                    </p:cTn>
                  </p:par>
                  <p:par>
                    <p:cTn id="65" fill="hold">
                      <p:stCondLst>
                        <p:cond delay="indefinite"/>
                      </p:stCondLst>
                      <p:childTnLst>
                        <p:par>
                          <p:cTn id="66" fill="hold">
                            <p:stCondLst>
                              <p:cond delay="0"/>
                            </p:stCondLst>
                            <p:childTnLst>
                              <p:par>
                                <p:cTn id="67" presetID="24" presetClass="exit" presetSubtype="0" fill="hold" nodeType="clickEffect">
                                  <p:stCondLst>
                                    <p:cond delay="0"/>
                                  </p:stCondLst>
                                  <p:childTnLst>
                                    <p:anim to="" calcmode="lin" valueType="num">
                                      <p:cBhvr>
                                        <p:cTn id="68" dur="1"/>
                                        <p:tgtEl>
                                          <p:spTgt spid="45"/>
                                        </p:tgtEl>
                                      </p:cBhvr>
                                    </p:anim>
                                    <p:set>
                                      <p:cBhvr>
                                        <p:cTn id="69" dur="1" fill="hold">
                                          <p:stCondLst>
                                            <p:cond delay="0"/>
                                          </p:stCondLst>
                                        </p:cTn>
                                        <p:tgtEl>
                                          <p:spTgt spid="45"/>
                                        </p:tgtEl>
                                        <p:attrNameLst>
                                          <p:attrName>style.visibility</p:attrName>
                                        </p:attrNameLst>
                                      </p:cBhvr>
                                      <p:to>
                                        <p:strVal val="hidden"/>
                                      </p:to>
                                    </p:set>
                                  </p:childTnLst>
                                </p:cTn>
                              </p:par>
                              <p:par>
                                <p:cTn id="70" presetID="24" presetClass="exit" presetSubtype="0" fill="hold" nodeType="withEffect">
                                  <p:stCondLst>
                                    <p:cond delay="0"/>
                                  </p:stCondLst>
                                  <p:childTnLst>
                                    <p:anim to="" calcmode="lin" valueType="num">
                                      <p:cBhvr>
                                        <p:cTn id="71" dur="1"/>
                                        <p:tgtEl>
                                          <p:spTgt spid="46"/>
                                        </p:tgtEl>
                                      </p:cBhvr>
                                    </p:anim>
                                    <p:set>
                                      <p:cBhvr>
                                        <p:cTn id="72" dur="1" fill="hold">
                                          <p:stCondLst>
                                            <p:cond delay="0"/>
                                          </p:stCondLst>
                                        </p:cTn>
                                        <p:tgtEl>
                                          <p:spTgt spid="46"/>
                                        </p:tgtEl>
                                        <p:attrNameLst>
                                          <p:attrName>style.visibility</p:attrName>
                                        </p:attrNameLst>
                                      </p:cBhvr>
                                      <p:to>
                                        <p:strVal val="hidden"/>
                                      </p:to>
                                    </p:set>
                                  </p:childTnLst>
                                </p:cTn>
                              </p:par>
                            </p:childTnLst>
                          </p:cTn>
                        </p:par>
                        <p:par>
                          <p:cTn id="73" fill="hold">
                            <p:stCondLst>
                              <p:cond delay="0"/>
                            </p:stCondLst>
                            <p:childTnLst>
                              <p:par>
                                <p:cTn id="74" presetID="24" presetClass="exit" presetSubtype="0" fill="hold" grpId="1" nodeType="afterEffect">
                                  <p:stCondLst>
                                    <p:cond delay="0"/>
                                  </p:stCondLst>
                                  <p:childTnLst>
                                    <p:anim to="" calcmode="lin" valueType="num">
                                      <p:cBhvr>
                                        <p:cTn id="75" dur="1"/>
                                        <p:tgtEl>
                                          <p:spTgt spid="13"/>
                                        </p:tgtEl>
                                      </p:cBhvr>
                                    </p:anim>
                                    <p:set>
                                      <p:cBhvr>
                                        <p:cTn id="76" dur="1" fill="hold">
                                          <p:stCondLst>
                                            <p:cond delay="0"/>
                                          </p:stCondLst>
                                        </p:cTn>
                                        <p:tgtEl>
                                          <p:spTgt spid="13"/>
                                        </p:tgtEl>
                                        <p:attrNameLst>
                                          <p:attrName>style.visibility</p:attrName>
                                        </p:attrNameLst>
                                      </p:cBhvr>
                                      <p:to>
                                        <p:strVal val="hidden"/>
                                      </p:to>
                                    </p:set>
                                  </p:childTnLst>
                                </p:cTn>
                              </p:par>
                            </p:childTnLst>
                          </p:cTn>
                        </p:par>
                        <p:par>
                          <p:cTn id="77" fill="hold">
                            <p:stCondLst>
                              <p:cond delay="0"/>
                            </p:stCondLst>
                            <p:childTnLst>
                              <p:par>
                                <p:cTn id="78" presetID="22" presetClass="entr" presetSubtype="4" fill="hold" grpId="0" nodeType="afterEffect">
                                  <p:stCondLst>
                                    <p:cond delay="0"/>
                                  </p:stCondLst>
                                  <p:childTnLst>
                                    <p:set>
                                      <p:cBhvr>
                                        <p:cTn id="79" dur="1" fill="hold">
                                          <p:stCondLst>
                                            <p:cond delay="0"/>
                                          </p:stCondLst>
                                        </p:cTn>
                                        <p:tgtEl>
                                          <p:spTgt spid="78"/>
                                        </p:tgtEl>
                                        <p:attrNameLst>
                                          <p:attrName>style.visibility</p:attrName>
                                        </p:attrNameLst>
                                      </p:cBhvr>
                                      <p:to>
                                        <p:strVal val="visible"/>
                                      </p:to>
                                    </p:set>
                                    <p:animEffect transition="in" filter="wipe(down)">
                                      <p:cBhvr>
                                        <p:cTn id="80" dur="500"/>
                                        <p:tgtEl>
                                          <p:spTgt spid="78"/>
                                        </p:tgtEl>
                                      </p:cBhvr>
                                    </p:animEffect>
                                  </p:childTnLst>
                                </p:cTn>
                              </p:par>
                              <p:par>
                                <p:cTn id="81" presetID="22" presetClass="entr" presetSubtype="4" fill="hold" grpId="0" nodeType="withEffect">
                                  <p:stCondLst>
                                    <p:cond delay="0"/>
                                  </p:stCondLst>
                                  <p:childTnLst>
                                    <p:set>
                                      <p:cBhvr>
                                        <p:cTn id="82" dur="1" fill="hold">
                                          <p:stCondLst>
                                            <p:cond delay="0"/>
                                          </p:stCondLst>
                                        </p:cTn>
                                        <p:tgtEl>
                                          <p:spTgt spid="79"/>
                                        </p:tgtEl>
                                        <p:attrNameLst>
                                          <p:attrName>style.visibility</p:attrName>
                                        </p:attrNameLst>
                                      </p:cBhvr>
                                      <p:to>
                                        <p:strVal val="visible"/>
                                      </p:to>
                                    </p:set>
                                    <p:animEffect transition="in" filter="wipe(down)">
                                      <p:cBhvr>
                                        <p:cTn id="83" dur="500"/>
                                        <p:tgtEl>
                                          <p:spTgt spid="79"/>
                                        </p:tgtEl>
                                      </p:cBhvr>
                                    </p:animEffect>
                                  </p:childTnLst>
                                </p:cTn>
                              </p:par>
                            </p:childTnLst>
                          </p:cTn>
                        </p:par>
                      </p:childTnLst>
                    </p:cTn>
                  </p:par>
                  <p:par>
                    <p:cTn id="84" fill="hold">
                      <p:stCondLst>
                        <p:cond delay="indefinite"/>
                      </p:stCondLst>
                      <p:childTnLst>
                        <p:par>
                          <p:cTn id="85" fill="hold">
                            <p:stCondLst>
                              <p:cond delay="0"/>
                            </p:stCondLst>
                            <p:childTnLst>
                              <p:par>
                                <p:cTn id="86" presetID="18" presetClass="exit" presetSubtype="12" fill="hold" grpId="1" nodeType="clickEffect">
                                  <p:stCondLst>
                                    <p:cond delay="0"/>
                                  </p:stCondLst>
                                  <p:childTnLst>
                                    <p:animEffect transition="out" filter="strips(downLeft)">
                                      <p:cBhvr>
                                        <p:cTn id="87" dur="500"/>
                                        <p:tgtEl>
                                          <p:spTgt spid="78"/>
                                        </p:tgtEl>
                                      </p:cBhvr>
                                    </p:animEffect>
                                    <p:set>
                                      <p:cBhvr>
                                        <p:cTn id="88" dur="1" fill="hold">
                                          <p:stCondLst>
                                            <p:cond delay="499"/>
                                          </p:stCondLst>
                                        </p:cTn>
                                        <p:tgtEl>
                                          <p:spTgt spid="78"/>
                                        </p:tgtEl>
                                        <p:attrNameLst>
                                          <p:attrName>style.visibility</p:attrName>
                                        </p:attrNameLst>
                                      </p:cBhvr>
                                      <p:to>
                                        <p:strVal val="hidden"/>
                                      </p:to>
                                    </p:set>
                                  </p:childTnLst>
                                </p:cTn>
                              </p:par>
                              <p:par>
                                <p:cTn id="89" presetID="18" presetClass="exit" presetSubtype="12" fill="hold" grpId="1" nodeType="withEffect">
                                  <p:stCondLst>
                                    <p:cond delay="0"/>
                                  </p:stCondLst>
                                  <p:childTnLst>
                                    <p:animEffect transition="out" filter="strips(downLeft)">
                                      <p:cBhvr>
                                        <p:cTn id="90" dur="500"/>
                                        <p:tgtEl>
                                          <p:spTgt spid="79"/>
                                        </p:tgtEl>
                                      </p:cBhvr>
                                    </p:animEffect>
                                    <p:set>
                                      <p:cBhvr>
                                        <p:cTn id="91" dur="1" fill="hold">
                                          <p:stCondLst>
                                            <p:cond delay="499"/>
                                          </p:stCondLst>
                                        </p:cTn>
                                        <p:tgtEl>
                                          <p:spTgt spid="7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 grpId="0"/>
      <p:bldP spid="74" grpId="1"/>
      <p:bldP spid="75" grpId="0"/>
      <p:bldP spid="75" grpId="1"/>
      <p:bldP spid="76" grpId="0"/>
      <p:bldP spid="76" grpId="1"/>
      <p:bldP spid="77" grpId="0"/>
      <p:bldP spid="77" grpId="1"/>
      <p:bldP spid="78" grpId="0"/>
      <p:bldP spid="78" grpId="1"/>
      <p:bldP spid="79" grpId="0"/>
      <p:bldP spid="79" grpId="1"/>
      <p:bldP spid="12" grpId="0"/>
      <p:bldP spid="12" grpId="1"/>
      <p:bldP spid="13" grpId="0"/>
      <p:bldP spid="13" grpId="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p:cNvSpPr>
            <a:spLocks noGrp="1"/>
          </p:cNvSpPr>
          <p:nvPr>
            <p:ph type="sldNum" sz="quarter" idx="4294967295"/>
          </p:nvPr>
        </p:nvSpPr>
        <p:spPr/>
        <p:txBody>
          <a:bodyPr/>
          <a:lstStyle/>
          <a:p>
            <a:fld id="{06BF0A5B-CA18-47D2-801E-5D97420A52F4}" type="slidenum">
              <a:rPr lang="id-ID" smtClean="0"/>
              <a:t>5</a:t>
            </a:fld>
            <a:endParaRPr lang="id-ID" dirty="0"/>
          </a:p>
        </p:txBody>
      </p:sp>
      <p:grpSp>
        <p:nvGrpSpPr>
          <p:cNvPr id="30" name="Group 29"/>
          <p:cNvGrpSpPr/>
          <p:nvPr/>
        </p:nvGrpSpPr>
        <p:grpSpPr>
          <a:xfrm>
            <a:off x="601513" y="337008"/>
            <a:ext cx="725488" cy="700088"/>
            <a:chOff x="5202238" y="3686176"/>
            <a:chExt cx="725488" cy="700088"/>
          </a:xfrm>
          <a:solidFill>
            <a:schemeClr val="accent5"/>
          </a:solidFill>
        </p:grpSpPr>
        <p:sp>
          <p:nvSpPr>
            <p:cNvPr id="31" name="Freeform 120"/>
            <p:cNvSpPr>
              <a:spLocks noEditPoints="1"/>
            </p:cNvSpPr>
            <p:nvPr/>
          </p:nvSpPr>
          <p:spPr bwMode="auto">
            <a:xfrm>
              <a:off x="5202238" y="3686176"/>
              <a:ext cx="698500" cy="700088"/>
            </a:xfrm>
            <a:custGeom>
              <a:avLst/>
              <a:gdLst>
                <a:gd name="T0" fmla="*/ 142 w 186"/>
                <a:gd name="T1" fmla="*/ 155 h 186"/>
                <a:gd name="T2" fmla="*/ 125 w 186"/>
                <a:gd name="T3" fmla="*/ 165 h 186"/>
                <a:gd name="T4" fmla="*/ 131 w 186"/>
                <a:gd name="T5" fmla="*/ 156 h 186"/>
                <a:gd name="T6" fmla="*/ 121 w 186"/>
                <a:gd name="T7" fmla="*/ 157 h 186"/>
                <a:gd name="T8" fmla="*/ 114 w 186"/>
                <a:gd name="T9" fmla="*/ 156 h 186"/>
                <a:gd name="T10" fmla="*/ 93 w 186"/>
                <a:gd name="T11" fmla="*/ 172 h 186"/>
                <a:gd name="T12" fmla="*/ 60 w 186"/>
                <a:gd name="T13" fmla="*/ 131 h 186"/>
                <a:gd name="T14" fmla="*/ 76 w 186"/>
                <a:gd name="T15" fmla="*/ 131 h 186"/>
                <a:gd name="T16" fmla="*/ 72 w 186"/>
                <a:gd name="T17" fmla="*/ 120 h 186"/>
                <a:gd name="T18" fmla="*/ 71 w 186"/>
                <a:gd name="T19" fmla="*/ 117 h 186"/>
                <a:gd name="T20" fmla="*/ 57 w 186"/>
                <a:gd name="T21" fmla="*/ 117 h 186"/>
                <a:gd name="T22" fmla="*/ 56 w 186"/>
                <a:gd name="T23" fmla="*/ 93 h 186"/>
                <a:gd name="T24" fmla="*/ 57 w 186"/>
                <a:gd name="T25" fmla="*/ 72 h 186"/>
                <a:gd name="T26" fmla="*/ 81 w 186"/>
                <a:gd name="T27" fmla="*/ 72 h 186"/>
                <a:gd name="T28" fmla="*/ 98 w 186"/>
                <a:gd name="T29" fmla="*/ 58 h 186"/>
                <a:gd name="T30" fmla="*/ 60 w 186"/>
                <a:gd name="T31" fmla="*/ 58 h 186"/>
                <a:gd name="T32" fmla="*/ 93 w 186"/>
                <a:gd name="T33" fmla="*/ 14 h 186"/>
                <a:gd name="T34" fmla="*/ 125 w 186"/>
                <a:gd name="T35" fmla="*/ 53 h 186"/>
                <a:gd name="T36" fmla="*/ 140 w 186"/>
                <a:gd name="T37" fmla="*/ 56 h 186"/>
                <a:gd name="T38" fmla="*/ 125 w 186"/>
                <a:gd name="T39" fmla="*/ 21 h 186"/>
                <a:gd name="T40" fmla="*/ 164 w 186"/>
                <a:gd name="T41" fmla="*/ 58 h 186"/>
                <a:gd name="T42" fmla="*/ 145 w 186"/>
                <a:gd name="T43" fmla="*/ 58 h 186"/>
                <a:gd name="T44" fmla="*/ 162 w 186"/>
                <a:gd name="T45" fmla="*/ 72 h 186"/>
                <a:gd name="T46" fmla="*/ 169 w 186"/>
                <a:gd name="T47" fmla="*/ 72 h 186"/>
                <a:gd name="T48" fmla="*/ 172 w 186"/>
                <a:gd name="T49" fmla="*/ 93 h 186"/>
                <a:gd name="T50" fmla="*/ 172 w 186"/>
                <a:gd name="T51" fmla="*/ 94 h 186"/>
                <a:gd name="T52" fmla="*/ 170 w 186"/>
                <a:gd name="T53" fmla="*/ 123 h 186"/>
                <a:gd name="T54" fmla="*/ 178 w 186"/>
                <a:gd name="T55" fmla="*/ 131 h 186"/>
                <a:gd name="T56" fmla="*/ 178 w 186"/>
                <a:gd name="T57" fmla="*/ 131 h 186"/>
                <a:gd name="T58" fmla="*/ 179 w 186"/>
                <a:gd name="T59" fmla="*/ 131 h 186"/>
                <a:gd name="T60" fmla="*/ 179 w 186"/>
                <a:gd name="T61" fmla="*/ 128 h 186"/>
                <a:gd name="T62" fmla="*/ 186 w 186"/>
                <a:gd name="T63" fmla="*/ 93 h 186"/>
                <a:gd name="T64" fmla="*/ 93 w 186"/>
                <a:gd name="T65" fmla="*/ 0 h 186"/>
                <a:gd name="T66" fmla="*/ 0 w 186"/>
                <a:gd name="T67" fmla="*/ 93 h 186"/>
                <a:gd name="T68" fmla="*/ 93 w 186"/>
                <a:gd name="T69" fmla="*/ 186 h 186"/>
                <a:gd name="T70" fmla="*/ 151 w 186"/>
                <a:gd name="T71" fmla="*/ 166 h 186"/>
                <a:gd name="T72" fmla="*/ 142 w 186"/>
                <a:gd name="T73" fmla="*/ 155 h 186"/>
                <a:gd name="T74" fmla="*/ 61 w 186"/>
                <a:gd name="T75" fmla="*/ 21 h 186"/>
                <a:gd name="T76" fmla="*/ 45 w 186"/>
                <a:gd name="T77" fmla="*/ 58 h 186"/>
                <a:gd name="T78" fmla="*/ 22 w 186"/>
                <a:gd name="T79" fmla="*/ 58 h 186"/>
                <a:gd name="T80" fmla="*/ 61 w 186"/>
                <a:gd name="T81" fmla="*/ 21 h 186"/>
                <a:gd name="T82" fmla="*/ 14 w 186"/>
                <a:gd name="T83" fmla="*/ 93 h 186"/>
                <a:gd name="T84" fmla="*/ 17 w 186"/>
                <a:gd name="T85" fmla="*/ 72 h 186"/>
                <a:gd name="T86" fmla="*/ 43 w 186"/>
                <a:gd name="T87" fmla="*/ 72 h 186"/>
                <a:gd name="T88" fmla="*/ 42 w 186"/>
                <a:gd name="T89" fmla="*/ 93 h 186"/>
                <a:gd name="T90" fmla="*/ 43 w 186"/>
                <a:gd name="T91" fmla="*/ 117 h 186"/>
                <a:gd name="T92" fmla="*/ 17 w 186"/>
                <a:gd name="T93" fmla="*/ 117 h 186"/>
                <a:gd name="T94" fmla="*/ 14 w 186"/>
                <a:gd name="T95" fmla="*/ 93 h 186"/>
                <a:gd name="T96" fmla="*/ 23 w 186"/>
                <a:gd name="T97" fmla="*/ 131 h 186"/>
                <a:gd name="T98" fmla="*/ 46 w 186"/>
                <a:gd name="T99" fmla="*/ 131 h 186"/>
                <a:gd name="T100" fmla="*/ 61 w 186"/>
                <a:gd name="T101" fmla="*/ 165 h 186"/>
                <a:gd name="T102" fmla="*/ 23 w 186"/>
                <a:gd name="T103" fmla="*/ 131 h 18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86" h="186">
                  <a:moveTo>
                    <a:pt x="142" y="155"/>
                  </a:moveTo>
                  <a:cubicBezTo>
                    <a:pt x="137" y="159"/>
                    <a:pt x="131" y="163"/>
                    <a:pt x="125" y="165"/>
                  </a:cubicBezTo>
                  <a:cubicBezTo>
                    <a:pt x="127" y="162"/>
                    <a:pt x="129" y="159"/>
                    <a:pt x="131" y="156"/>
                  </a:cubicBezTo>
                  <a:cubicBezTo>
                    <a:pt x="128" y="157"/>
                    <a:pt x="124" y="157"/>
                    <a:pt x="121" y="157"/>
                  </a:cubicBezTo>
                  <a:cubicBezTo>
                    <a:pt x="119" y="157"/>
                    <a:pt x="117" y="157"/>
                    <a:pt x="114" y="156"/>
                  </a:cubicBezTo>
                  <a:cubicBezTo>
                    <a:pt x="108" y="166"/>
                    <a:pt x="100" y="172"/>
                    <a:pt x="93" y="172"/>
                  </a:cubicBezTo>
                  <a:cubicBezTo>
                    <a:pt x="81" y="172"/>
                    <a:pt x="67" y="156"/>
                    <a:pt x="60" y="131"/>
                  </a:cubicBezTo>
                  <a:cubicBezTo>
                    <a:pt x="76" y="131"/>
                    <a:pt x="76" y="131"/>
                    <a:pt x="76" y="131"/>
                  </a:cubicBezTo>
                  <a:cubicBezTo>
                    <a:pt x="74" y="127"/>
                    <a:pt x="73" y="124"/>
                    <a:pt x="72" y="120"/>
                  </a:cubicBezTo>
                  <a:cubicBezTo>
                    <a:pt x="71" y="119"/>
                    <a:pt x="71" y="118"/>
                    <a:pt x="71" y="117"/>
                  </a:cubicBezTo>
                  <a:cubicBezTo>
                    <a:pt x="57" y="117"/>
                    <a:pt x="57" y="117"/>
                    <a:pt x="57" y="117"/>
                  </a:cubicBezTo>
                  <a:cubicBezTo>
                    <a:pt x="56" y="109"/>
                    <a:pt x="56" y="101"/>
                    <a:pt x="56" y="93"/>
                  </a:cubicBezTo>
                  <a:cubicBezTo>
                    <a:pt x="56" y="86"/>
                    <a:pt x="56" y="79"/>
                    <a:pt x="57" y="72"/>
                  </a:cubicBezTo>
                  <a:cubicBezTo>
                    <a:pt x="81" y="72"/>
                    <a:pt x="81" y="72"/>
                    <a:pt x="81" y="72"/>
                  </a:cubicBezTo>
                  <a:cubicBezTo>
                    <a:pt x="85" y="66"/>
                    <a:pt x="91" y="62"/>
                    <a:pt x="98" y="58"/>
                  </a:cubicBezTo>
                  <a:cubicBezTo>
                    <a:pt x="60" y="58"/>
                    <a:pt x="60" y="58"/>
                    <a:pt x="60" y="58"/>
                  </a:cubicBezTo>
                  <a:cubicBezTo>
                    <a:pt x="66" y="32"/>
                    <a:pt x="80" y="14"/>
                    <a:pt x="93" y="14"/>
                  </a:cubicBezTo>
                  <a:cubicBezTo>
                    <a:pt x="105" y="14"/>
                    <a:pt x="118" y="29"/>
                    <a:pt x="125" y="53"/>
                  </a:cubicBezTo>
                  <a:cubicBezTo>
                    <a:pt x="130" y="53"/>
                    <a:pt x="135" y="54"/>
                    <a:pt x="140" y="56"/>
                  </a:cubicBezTo>
                  <a:cubicBezTo>
                    <a:pt x="137" y="42"/>
                    <a:pt x="132" y="30"/>
                    <a:pt x="125" y="21"/>
                  </a:cubicBezTo>
                  <a:cubicBezTo>
                    <a:pt x="142" y="28"/>
                    <a:pt x="156" y="42"/>
                    <a:pt x="164" y="58"/>
                  </a:cubicBezTo>
                  <a:cubicBezTo>
                    <a:pt x="145" y="58"/>
                    <a:pt x="145" y="58"/>
                    <a:pt x="145" y="58"/>
                  </a:cubicBezTo>
                  <a:cubicBezTo>
                    <a:pt x="151" y="62"/>
                    <a:pt x="157" y="66"/>
                    <a:pt x="162" y="72"/>
                  </a:cubicBezTo>
                  <a:cubicBezTo>
                    <a:pt x="169" y="72"/>
                    <a:pt x="169" y="72"/>
                    <a:pt x="169" y="72"/>
                  </a:cubicBezTo>
                  <a:cubicBezTo>
                    <a:pt x="171" y="79"/>
                    <a:pt x="172" y="86"/>
                    <a:pt x="172" y="93"/>
                  </a:cubicBezTo>
                  <a:cubicBezTo>
                    <a:pt x="172" y="93"/>
                    <a:pt x="172" y="94"/>
                    <a:pt x="172" y="94"/>
                  </a:cubicBezTo>
                  <a:cubicBezTo>
                    <a:pt x="174" y="104"/>
                    <a:pt x="173" y="113"/>
                    <a:pt x="170" y="123"/>
                  </a:cubicBezTo>
                  <a:cubicBezTo>
                    <a:pt x="178" y="131"/>
                    <a:pt x="178" y="131"/>
                    <a:pt x="178" y="131"/>
                  </a:cubicBezTo>
                  <a:cubicBezTo>
                    <a:pt x="178" y="131"/>
                    <a:pt x="178" y="131"/>
                    <a:pt x="178" y="131"/>
                  </a:cubicBezTo>
                  <a:cubicBezTo>
                    <a:pt x="179" y="131"/>
                    <a:pt x="179" y="131"/>
                    <a:pt x="179" y="131"/>
                  </a:cubicBezTo>
                  <a:cubicBezTo>
                    <a:pt x="179" y="128"/>
                    <a:pt x="179" y="128"/>
                    <a:pt x="179" y="128"/>
                  </a:cubicBezTo>
                  <a:cubicBezTo>
                    <a:pt x="184" y="117"/>
                    <a:pt x="186" y="106"/>
                    <a:pt x="186" y="93"/>
                  </a:cubicBezTo>
                  <a:cubicBezTo>
                    <a:pt x="186" y="42"/>
                    <a:pt x="144" y="0"/>
                    <a:pt x="93" y="0"/>
                  </a:cubicBezTo>
                  <a:cubicBezTo>
                    <a:pt x="42" y="0"/>
                    <a:pt x="0" y="42"/>
                    <a:pt x="0" y="93"/>
                  </a:cubicBezTo>
                  <a:cubicBezTo>
                    <a:pt x="0" y="144"/>
                    <a:pt x="42" y="186"/>
                    <a:pt x="93" y="186"/>
                  </a:cubicBezTo>
                  <a:cubicBezTo>
                    <a:pt x="115" y="186"/>
                    <a:pt x="135" y="178"/>
                    <a:pt x="151" y="166"/>
                  </a:cubicBezTo>
                  <a:lnTo>
                    <a:pt x="142" y="155"/>
                  </a:lnTo>
                  <a:close/>
                  <a:moveTo>
                    <a:pt x="61" y="21"/>
                  </a:moveTo>
                  <a:cubicBezTo>
                    <a:pt x="54" y="31"/>
                    <a:pt x="49" y="44"/>
                    <a:pt x="45" y="58"/>
                  </a:cubicBezTo>
                  <a:cubicBezTo>
                    <a:pt x="22" y="58"/>
                    <a:pt x="22" y="58"/>
                    <a:pt x="22" y="58"/>
                  </a:cubicBezTo>
                  <a:cubicBezTo>
                    <a:pt x="30" y="42"/>
                    <a:pt x="44" y="28"/>
                    <a:pt x="61" y="21"/>
                  </a:cubicBezTo>
                  <a:close/>
                  <a:moveTo>
                    <a:pt x="14" y="93"/>
                  </a:moveTo>
                  <a:cubicBezTo>
                    <a:pt x="14" y="86"/>
                    <a:pt x="15" y="79"/>
                    <a:pt x="17" y="72"/>
                  </a:cubicBezTo>
                  <a:cubicBezTo>
                    <a:pt x="43" y="72"/>
                    <a:pt x="43" y="72"/>
                    <a:pt x="43" y="72"/>
                  </a:cubicBezTo>
                  <a:cubicBezTo>
                    <a:pt x="42" y="79"/>
                    <a:pt x="42" y="86"/>
                    <a:pt x="42" y="93"/>
                  </a:cubicBezTo>
                  <a:cubicBezTo>
                    <a:pt x="42" y="101"/>
                    <a:pt x="42" y="109"/>
                    <a:pt x="43" y="117"/>
                  </a:cubicBezTo>
                  <a:cubicBezTo>
                    <a:pt x="17" y="117"/>
                    <a:pt x="17" y="117"/>
                    <a:pt x="17" y="117"/>
                  </a:cubicBezTo>
                  <a:cubicBezTo>
                    <a:pt x="15" y="109"/>
                    <a:pt x="14" y="101"/>
                    <a:pt x="14" y="93"/>
                  </a:cubicBezTo>
                  <a:close/>
                  <a:moveTo>
                    <a:pt x="23" y="131"/>
                  </a:moveTo>
                  <a:cubicBezTo>
                    <a:pt x="46" y="131"/>
                    <a:pt x="46" y="131"/>
                    <a:pt x="46" y="131"/>
                  </a:cubicBezTo>
                  <a:cubicBezTo>
                    <a:pt x="49" y="144"/>
                    <a:pt x="54" y="156"/>
                    <a:pt x="61" y="165"/>
                  </a:cubicBezTo>
                  <a:cubicBezTo>
                    <a:pt x="45" y="158"/>
                    <a:pt x="32" y="146"/>
                    <a:pt x="23" y="13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2" name="Freeform 121"/>
            <p:cNvSpPr>
              <a:spLocks noEditPoints="1"/>
            </p:cNvSpPr>
            <p:nvPr/>
          </p:nvSpPr>
          <p:spPr bwMode="auto">
            <a:xfrm>
              <a:off x="5487988" y="3911601"/>
              <a:ext cx="439738" cy="439738"/>
            </a:xfrm>
            <a:custGeom>
              <a:avLst/>
              <a:gdLst>
                <a:gd name="T0" fmla="*/ 116 w 117"/>
                <a:gd name="T1" fmla="*/ 103 h 117"/>
                <a:gd name="T2" fmla="*/ 81 w 117"/>
                <a:gd name="T3" fmla="*/ 65 h 117"/>
                <a:gd name="T4" fmla="*/ 80 w 117"/>
                <a:gd name="T5" fmla="*/ 65 h 117"/>
                <a:gd name="T6" fmla="*/ 84 w 117"/>
                <a:gd name="T7" fmla="*/ 33 h 117"/>
                <a:gd name="T8" fmla="*/ 33 w 117"/>
                <a:gd name="T9" fmla="*/ 6 h 117"/>
                <a:gd name="T10" fmla="*/ 7 w 117"/>
                <a:gd name="T11" fmla="*/ 57 h 117"/>
                <a:gd name="T12" fmla="*/ 57 w 117"/>
                <a:gd name="T13" fmla="*/ 83 h 117"/>
                <a:gd name="T14" fmla="*/ 67 w 117"/>
                <a:gd name="T15" fmla="*/ 79 h 117"/>
                <a:gd name="T16" fmla="*/ 101 w 117"/>
                <a:gd name="T17" fmla="*/ 116 h 117"/>
                <a:gd name="T18" fmla="*/ 106 w 117"/>
                <a:gd name="T19" fmla="*/ 115 h 117"/>
                <a:gd name="T20" fmla="*/ 114 w 117"/>
                <a:gd name="T21" fmla="*/ 108 h 117"/>
                <a:gd name="T22" fmla="*/ 116 w 117"/>
                <a:gd name="T23" fmla="*/ 103 h 117"/>
                <a:gd name="T24" fmla="*/ 17 w 117"/>
                <a:gd name="T25" fmla="*/ 54 h 117"/>
                <a:gd name="T26" fmla="*/ 36 w 117"/>
                <a:gd name="T27" fmla="*/ 17 h 117"/>
                <a:gd name="T28" fmla="*/ 73 w 117"/>
                <a:gd name="T29" fmla="*/ 36 h 117"/>
                <a:gd name="T30" fmla="*/ 54 w 117"/>
                <a:gd name="T31" fmla="*/ 73 h 117"/>
                <a:gd name="T32" fmla="*/ 17 w 117"/>
                <a:gd name="T33" fmla="*/ 54 h 11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17" h="117">
                  <a:moveTo>
                    <a:pt x="116" y="103"/>
                  </a:moveTo>
                  <a:cubicBezTo>
                    <a:pt x="81" y="65"/>
                    <a:pt x="81" y="65"/>
                    <a:pt x="81" y="65"/>
                  </a:cubicBezTo>
                  <a:cubicBezTo>
                    <a:pt x="81" y="65"/>
                    <a:pt x="80" y="65"/>
                    <a:pt x="80" y="65"/>
                  </a:cubicBezTo>
                  <a:cubicBezTo>
                    <a:pt x="86" y="55"/>
                    <a:pt x="87" y="44"/>
                    <a:pt x="84" y="33"/>
                  </a:cubicBezTo>
                  <a:cubicBezTo>
                    <a:pt x="77" y="11"/>
                    <a:pt x="54" y="0"/>
                    <a:pt x="33" y="6"/>
                  </a:cubicBezTo>
                  <a:cubicBezTo>
                    <a:pt x="12" y="13"/>
                    <a:pt x="0" y="36"/>
                    <a:pt x="7" y="57"/>
                  </a:cubicBezTo>
                  <a:cubicBezTo>
                    <a:pt x="13" y="78"/>
                    <a:pt x="36" y="90"/>
                    <a:pt x="57" y="83"/>
                  </a:cubicBezTo>
                  <a:cubicBezTo>
                    <a:pt x="61" y="82"/>
                    <a:pt x="64" y="81"/>
                    <a:pt x="67" y="79"/>
                  </a:cubicBezTo>
                  <a:cubicBezTo>
                    <a:pt x="101" y="116"/>
                    <a:pt x="101" y="116"/>
                    <a:pt x="101" y="116"/>
                  </a:cubicBezTo>
                  <a:cubicBezTo>
                    <a:pt x="102" y="117"/>
                    <a:pt x="104" y="117"/>
                    <a:pt x="106" y="115"/>
                  </a:cubicBezTo>
                  <a:cubicBezTo>
                    <a:pt x="114" y="108"/>
                    <a:pt x="114" y="108"/>
                    <a:pt x="114" y="108"/>
                  </a:cubicBezTo>
                  <a:cubicBezTo>
                    <a:pt x="116" y="106"/>
                    <a:pt x="117" y="104"/>
                    <a:pt x="116" y="103"/>
                  </a:cubicBezTo>
                  <a:close/>
                  <a:moveTo>
                    <a:pt x="17" y="54"/>
                  </a:moveTo>
                  <a:cubicBezTo>
                    <a:pt x="12" y="38"/>
                    <a:pt x="21" y="22"/>
                    <a:pt x="36" y="17"/>
                  </a:cubicBezTo>
                  <a:cubicBezTo>
                    <a:pt x="52" y="12"/>
                    <a:pt x="69" y="20"/>
                    <a:pt x="73" y="36"/>
                  </a:cubicBezTo>
                  <a:cubicBezTo>
                    <a:pt x="78" y="52"/>
                    <a:pt x="70" y="68"/>
                    <a:pt x="54" y="73"/>
                  </a:cubicBezTo>
                  <a:cubicBezTo>
                    <a:pt x="39" y="78"/>
                    <a:pt x="22" y="69"/>
                    <a:pt x="17" y="5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122"/>
            <p:cNvSpPr/>
            <p:nvPr/>
          </p:nvSpPr>
          <p:spPr bwMode="auto">
            <a:xfrm>
              <a:off x="5565775" y="3976688"/>
              <a:ext cx="188913" cy="138113"/>
            </a:xfrm>
            <a:custGeom>
              <a:avLst/>
              <a:gdLst>
                <a:gd name="T0" fmla="*/ 10 w 50"/>
                <a:gd name="T1" fmla="*/ 16 h 37"/>
                <a:gd name="T2" fmla="*/ 48 w 50"/>
                <a:gd name="T3" fmla="*/ 36 h 37"/>
                <a:gd name="T4" fmla="*/ 48 w 50"/>
                <a:gd name="T5" fmla="*/ 37 h 37"/>
                <a:gd name="T6" fmla="*/ 49 w 50"/>
                <a:gd name="T7" fmla="*/ 20 h 37"/>
                <a:gd name="T8" fmla="*/ 17 w 50"/>
                <a:gd name="T9" fmla="*/ 4 h 37"/>
                <a:gd name="T10" fmla="*/ 0 w 50"/>
                <a:gd name="T11" fmla="*/ 21 h 37"/>
                <a:gd name="T12" fmla="*/ 10 w 50"/>
                <a:gd name="T13" fmla="*/ 16 h 37"/>
              </a:gdLst>
              <a:ahLst/>
              <a:cxnLst>
                <a:cxn ang="0">
                  <a:pos x="T0" y="T1"/>
                </a:cxn>
                <a:cxn ang="0">
                  <a:pos x="T2" y="T3"/>
                </a:cxn>
                <a:cxn ang="0">
                  <a:pos x="T4" y="T5"/>
                </a:cxn>
                <a:cxn ang="0">
                  <a:pos x="T6" y="T7"/>
                </a:cxn>
                <a:cxn ang="0">
                  <a:pos x="T8" y="T9"/>
                </a:cxn>
                <a:cxn ang="0">
                  <a:pos x="T10" y="T11"/>
                </a:cxn>
                <a:cxn ang="0">
                  <a:pos x="T12" y="T13"/>
                </a:cxn>
              </a:cxnLst>
              <a:rect l="0" t="0" r="r" b="b"/>
              <a:pathLst>
                <a:path w="50" h="37">
                  <a:moveTo>
                    <a:pt x="10" y="16"/>
                  </a:moveTo>
                  <a:cubicBezTo>
                    <a:pt x="26" y="11"/>
                    <a:pt x="43" y="20"/>
                    <a:pt x="48" y="36"/>
                  </a:cubicBezTo>
                  <a:cubicBezTo>
                    <a:pt x="48" y="36"/>
                    <a:pt x="48" y="36"/>
                    <a:pt x="48" y="37"/>
                  </a:cubicBezTo>
                  <a:cubicBezTo>
                    <a:pt x="50" y="32"/>
                    <a:pt x="50" y="26"/>
                    <a:pt x="49" y="20"/>
                  </a:cubicBezTo>
                  <a:cubicBezTo>
                    <a:pt x="45" y="7"/>
                    <a:pt x="30" y="0"/>
                    <a:pt x="17" y="4"/>
                  </a:cubicBezTo>
                  <a:cubicBezTo>
                    <a:pt x="8" y="6"/>
                    <a:pt x="2" y="13"/>
                    <a:pt x="0" y="21"/>
                  </a:cubicBezTo>
                  <a:cubicBezTo>
                    <a:pt x="3" y="19"/>
                    <a:pt x="6" y="17"/>
                    <a:pt x="1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2" name="文本框 1"/>
          <p:cNvSpPr txBox="1"/>
          <p:nvPr/>
        </p:nvSpPr>
        <p:spPr>
          <a:xfrm>
            <a:off x="1718310" y="710565"/>
            <a:ext cx="9770745" cy="3415030"/>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Solution 1:</a:t>
            </a:r>
          </a:p>
          <a:p>
            <a:pPr algn="l"/>
            <a:r>
              <a:rPr lang="en-US" altLang="zh-CN">
                <a:latin typeface="微软雅黑" panose="020B0503020204020204" charset="-122"/>
                <a:ea typeface="微软雅黑" panose="020B0503020204020204" charset="-122"/>
              </a:rPr>
              <a:t>The polite model: In general, there will be some people who will concede a lot of people. Once the deadlock is broken, they can go out. </a:t>
            </a:r>
          </a:p>
          <a:p>
            <a:pPr algn="l"/>
            <a:r>
              <a:rPr lang="en-US" altLang="zh-CN">
                <a:latin typeface="微软雅黑" panose="020B0503020204020204" charset="-122"/>
                <a:ea typeface="微软雅黑" panose="020B0503020204020204" charset="-122"/>
              </a:rPr>
              <a:t>If the direction of some pedestrians’ speed changes by more than 90 degrees, this situation is not normal.It can be interpreted as being knocked apart, so in this direction, we try to get him to take a step back, which needs to be realistic. And we carried out the following adjustment.</a:t>
            </a:r>
          </a:p>
          <a:p>
            <a:pPr algn="l"/>
            <a:r>
              <a:rPr lang="en-US" altLang="zh-CN">
                <a:latin typeface="微软雅黑" panose="020B0503020204020204" charset="-122"/>
                <a:ea typeface="微软雅黑" panose="020B0503020204020204" charset="-122"/>
              </a:rPr>
              <a:t>1.The normal half distance is 0.2 meters. </a:t>
            </a:r>
          </a:p>
          <a:p>
            <a:pPr algn="l"/>
            <a:r>
              <a:rPr lang="en-US" altLang="zh-CN">
                <a:latin typeface="微软雅黑" panose="020B0503020204020204" charset="-122"/>
                <a:ea typeface="微软雅黑" panose="020B0503020204020204" charset="-122"/>
              </a:rPr>
              <a:t>2.We can not let pedestrians collide with surrounding obstacles, so we take 0.9 times of the shortest distance from obstacles. </a:t>
            </a:r>
          </a:p>
          <a:p>
            <a:pPr algn="l"/>
            <a:r>
              <a:rPr lang="en-US" altLang="zh-CN">
                <a:latin typeface="微软雅黑" panose="020B0503020204020204" charset="-122"/>
                <a:ea typeface="微软雅黑" panose="020B0503020204020204" charset="-122"/>
              </a:rPr>
              <a:t>3.If the original calculated moving distance is larger than the retreat distance and the </a:t>
            </a:r>
          </a:p>
          <a:p>
            <a:pPr algn="l"/>
            <a:r>
              <a:rPr lang="en-US" altLang="zh-CN">
                <a:latin typeface="微软雅黑" panose="020B0503020204020204" charset="-122"/>
                <a:ea typeface="微软雅黑" panose="020B0503020204020204" charset="-122"/>
              </a:rPr>
              <a:t>retreat distance is meaningless, the original distance is still taken.</a:t>
            </a:r>
          </a:p>
        </p:txBody>
      </p:sp>
      <p:pic>
        <p:nvPicPr>
          <p:cNvPr id="5" name="图片 10"/>
          <p:cNvPicPr/>
          <p:nvPr/>
        </p:nvPicPr>
        <p:blipFill>
          <a:blip r:embed="rId3"/>
          <a:srcRect l="3719" t="7541" b="17699"/>
        </p:blipFill>
        <p:spPr>
          <a:xfrm>
            <a:off x="1881188" y="4125278"/>
            <a:ext cx="1475105" cy="2731135"/>
          </a:xfrm>
          <a:prstGeom prst="rect">
            <a:avLst/>
          </a:prstGeom>
        </p:spPr>
      </p:pic>
      <p:sp>
        <p:nvSpPr>
          <p:cNvPr id="6" name="文本框 5"/>
          <p:cNvSpPr txBox="1"/>
          <p:nvPr/>
        </p:nvSpPr>
        <p:spPr>
          <a:xfrm>
            <a:off x="3289935" y="4589145"/>
            <a:ext cx="7752080" cy="1198880"/>
          </a:xfrm>
          <a:prstGeom prst="rect">
            <a:avLst/>
          </a:prstGeom>
          <a:noFill/>
        </p:spPr>
        <p:txBody>
          <a:bodyPr wrap="square" rtlCol="0">
            <a:spAutoFit/>
          </a:bodyPr>
          <a:lstStyle/>
          <a:p>
            <a:pPr algn="l"/>
            <a:r>
              <a:rPr lang="zh-CN" altLang="en-US">
                <a:latin typeface="微软雅黑" panose="020B0503020204020204" charset="-122"/>
                <a:ea typeface="微软雅黑" panose="020B0503020204020204" charset="-122"/>
              </a:rPr>
              <a:t>After the improvement of the model, although part of the clogging problem has been solved, there are still some cases. As the original is very close, there is no compromise, still blocking the door, the model failed.</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 calcmode="lin" valueType="num">
                                      <p:cBhvr>
                                        <p:cTn id="7" dur="500" fill="hold"/>
                                        <p:tgtEl>
                                          <p:spTgt spid="30"/>
                                        </p:tgtEl>
                                        <p:attrNameLst>
                                          <p:attrName>ppt_w</p:attrName>
                                        </p:attrNameLst>
                                      </p:cBhvr>
                                      <p:tavLst>
                                        <p:tav tm="0">
                                          <p:val>
                                            <p:fltVal val="0"/>
                                          </p:val>
                                        </p:tav>
                                        <p:tav tm="100000">
                                          <p:val>
                                            <p:strVal val="#ppt_w"/>
                                          </p:val>
                                        </p:tav>
                                      </p:tavLst>
                                    </p:anim>
                                    <p:anim calcmode="lin" valueType="num">
                                      <p:cBhvr>
                                        <p:cTn id="8" dur="500" fill="hold"/>
                                        <p:tgtEl>
                                          <p:spTgt spid="30"/>
                                        </p:tgtEl>
                                        <p:attrNameLst>
                                          <p:attrName>ppt_h</p:attrName>
                                        </p:attrNameLst>
                                      </p:cBhvr>
                                      <p:tavLst>
                                        <p:tav tm="0">
                                          <p:val>
                                            <p:fltVal val="0"/>
                                          </p:val>
                                        </p:tav>
                                        <p:tav tm="100000">
                                          <p:val>
                                            <p:strVal val="#ppt_h"/>
                                          </p:val>
                                        </p:tav>
                                      </p:tavLst>
                                    </p:anim>
                                    <p:animEffect transition="in" filter="fade">
                                      <p:cBhvr>
                                        <p:cTn id="9" dur="500"/>
                                        <p:tgtEl>
                                          <p:spTgt spid="30"/>
                                        </p:tgtEl>
                                      </p:cBhvr>
                                    </p:animEffect>
                                  </p:childTnLst>
                                </p:cTn>
                              </p:par>
                            </p:childTnLst>
                          </p:cTn>
                        </p:par>
                        <p:par>
                          <p:cTn id="10" fill="hold">
                            <p:stCondLst>
                              <p:cond delay="500"/>
                            </p:stCondLst>
                            <p:childTnLst>
                              <p:par>
                                <p:cTn id="11" presetID="3" presetClass="entr" presetSubtype="10" fill="hold" grpId="0" nodeType="after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par>
                          <p:cTn id="14" fill="hold">
                            <p:stCondLst>
                              <p:cond delay="1000"/>
                            </p:stCondLst>
                            <p:childTnLst>
                              <p:par>
                                <p:cTn id="15" presetID="2" presetClass="entr" presetSubtype="4" fill="hold" nodeType="after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par>
                          <p:cTn id="19" fill="hold">
                            <p:stCondLst>
                              <p:cond delay="1500"/>
                            </p:stCondLst>
                            <p:childTnLst>
                              <p:par>
                                <p:cTn id="20" presetID="18" presetClass="entr" presetSubtype="12" fill="hold" grpId="0" nodeType="after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strips(downLeft)">
                                      <p:cBhvr>
                                        <p:cTn id="22"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Number Placeholder 1"/>
          <p:cNvSpPr>
            <a:spLocks noGrp="1"/>
          </p:cNvSpPr>
          <p:nvPr>
            <p:ph type="sldNum" sz="quarter" idx="12"/>
          </p:nvPr>
        </p:nvSpPr>
        <p:spPr/>
        <p:txBody>
          <a:bodyPr/>
          <a:lstStyle/>
          <a:p>
            <a:fld id="{06BF0A5B-CA18-47D2-801E-5D97420A52F4}" type="slidenum">
              <a:rPr lang="id-ID" smtClean="0"/>
              <a:t>6</a:t>
            </a:fld>
            <a:endParaRPr lang="id-ID"/>
          </a:p>
        </p:txBody>
      </p:sp>
      <p:grpSp>
        <p:nvGrpSpPr>
          <p:cNvPr id="19" name="Group 18"/>
          <p:cNvGrpSpPr/>
          <p:nvPr/>
        </p:nvGrpSpPr>
        <p:grpSpPr>
          <a:xfrm rot="20441731">
            <a:off x="3557444" y="2410210"/>
            <a:ext cx="1761086" cy="1762357"/>
            <a:chOff x="1455738" y="2371725"/>
            <a:chExt cx="2198688" cy="2200275"/>
          </a:xfrm>
        </p:grpSpPr>
        <p:sp>
          <p:nvSpPr>
            <p:cNvPr id="20" name="Freeform 19"/>
            <p:cNvSpPr/>
            <p:nvPr/>
          </p:nvSpPr>
          <p:spPr bwMode="auto">
            <a:xfrm>
              <a:off x="2035175" y="2967038"/>
              <a:ext cx="1071563" cy="1009650"/>
            </a:xfrm>
            <a:custGeom>
              <a:avLst/>
              <a:gdLst>
                <a:gd name="T0" fmla="*/ 277 w 570"/>
                <a:gd name="T1" fmla="*/ 0 h 536"/>
                <a:gd name="T2" fmla="*/ 217 w 570"/>
                <a:gd name="T3" fmla="*/ 7 h 536"/>
                <a:gd name="T4" fmla="*/ 50 w 570"/>
                <a:gd name="T5" fmla="*/ 126 h 536"/>
                <a:gd name="T6" fmla="*/ 16 w 570"/>
                <a:gd name="T7" fmla="*/ 328 h 536"/>
                <a:gd name="T8" fmla="*/ 276 w 570"/>
                <a:gd name="T9" fmla="*/ 536 h 536"/>
                <a:gd name="T10" fmla="*/ 336 w 570"/>
                <a:gd name="T11" fmla="*/ 529 h 536"/>
                <a:gd name="T12" fmla="*/ 538 w 570"/>
                <a:gd name="T13" fmla="*/ 208 h 536"/>
                <a:gd name="T14" fmla="*/ 277 w 570"/>
                <a:gd name="T15" fmla="*/ 0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536">
                  <a:moveTo>
                    <a:pt x="277" y="0"/>
                  </a:moveTo>
                  <a:cubicBezTo>
                    <a:pt x="257" y="0"/>
                    <a:pt x="237" y="3"/>
                    <a:pt x="217" y="7"/>
                  </a:cubicBezTo>
                  <a:cubicBezTo>
                    <a:pt x="147" y="23"/>
                    <a:pt x="88" y="65"/>
                    <a:pt x="50" y="126"/>
                  </a:cubicBezTo>
                  <a:cubicBezTo>
                    <a:pt x="12" y="186"/>
                    <a:pt x="0" y="258"/>
                    <a:pt x="16" y="328"/>
                  </a:cubicBezTo>
                  <a:cubicBezTo>
                    <a:pt x="44" y="450"/>
                    <a:pt x="151" y="536"/>
                    <a:pt x="276" y="536"/>
                  </a:cubicBezTo>
                  <a:cubicBezTo>
                    <a:pt x="296" y="536"/>
                    <a:pt x="316" y="533"/>
                    <a:pt x="336" y="529"/>
                  </a:cubicBezTo>
                  <a:cubicBezTo>
                    <a:pt x="480" y="496"/>
                    <a:pt x="570" y="352"/>
                    <a:pt x="538" y="208"/>
                  </a:cubicBezTo>
                  <a:cubicBezTo>
                    <a:pt x="510" y="86"/>
                    <a:pt x="402" y="0"/>
                    <a:pt x="277" y="0"/>
                  </a:cubicBez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21" name="Freeform 20"/>
            <p:cNvSpPr>
              <a:spLocks noEditPoints="1"/>
            </p:cNvSpPr>
            <p:nvPr/>
          </p:nvSpPr>
          <p:spPr bwMode="auto">
            <a:xfrm>
              <a:off x="1455738" y="2371725"/>
              <a:ext cx="2198688" cy="2200275"/>
            </a:xfrm>
            <a:custGeom>
              <a:avLst/>
              <a:gdLst>
                <a:gd name="T0" fmla="*/ 1055 w 1169"/>
                <a:gd name="T1" fmla="*/ 596 h 1170"/>
                <a:gd name="T2" fmla="*/ 1169 w 1169"/>
                <a:gd name="T3" fmla="*/ 551 h 1170"/>
                <a:gd name="T4" fmla="*/ 1156 w 1169"/>
                <a:gd name="T5" fmla="*/ 455 h 1170"/>
                <a:gd name="T6" fmla="*/ 1153 w 1169"/>
                <a:gd name="T7" fmla="*/ 446 h 1170"/>
                <a:gd name="T8" fmla="*/ 1031 w 1169"/>
                <a:gd name="T9" fmla="*/ 436 h 1170"/>
                <a:gd name="T10" fmla="*/ 998 w 1169"/>
                <a:gd name="T11" fmla="*/ 359 h 1170"/>
                <a:gd name="T12" fmla="*/ 1074 w 1169"/>
                <a:gd name="T13" fmla="*/ 263 h 1170"/>
                <a:gd name="T14" fmla="*/ 1008 w 1169"/>
                <a:gd name="T15" fmla="*/ 180 h 1170"/>
                <a:gd name="T16" fmla="*/ 897 w 1169"/>
                <a:gd name="T17" fmla="*/ 233 h 1170"/>
                <a:gd name="T18" fmla="*/ 829 w 1169"/>
                <a:gd name="T19" fmla="*/ 183 h 1170"/>
                <a:gd name="T20" fmla="*/ 847 w 1169"/>
                <a:gd name="T21" fmla="*/ 62 h 1170"/>
                <a:gd name="T22" fmla="*/ 749 w 1169"/>
                <a:gd name="T23" fmla="*/ 23 h 1170"/>
                <a:gd name="T24" fmla="*/ 679 w 1169"/>
                <a:gd name="T25" fmla="*/ 124 h 1170"/>
                <a:gd name="T26" fmla="*/ 596 w 1169"/>
                <a:gd name="T27" fmla="*/ 114 h 1170"/>
                <a:gd name="T28" fmla="*/ 550 w 1169"/>
                <a:gd name="T29" fmla="*/ 0 h 1170"/>
                <a:gd name="T30" fmla="*/ 454 w 1169"/>
                <a:gd name="T31" fmla="*/ 14 h 1170"/>
                <a:gd name="T32" fmla="*/ 446 w 1169"/>
                <a:gd name="T33" fmla="*/ 16 h 1170"/>
                <a:gd name="T34" fmla="*/ 436 w 1169"/>
                <a:gd name="T35" fmla="*/ 139 h 1170"/>
                <a:gd name="T36" fmla="*/ 359 w 1169"/>
                <a:gd name="T37" fmla="*/ 172 h 1170"/>
                <a:gd name="T38" fmla="*/ 262 w 1169"/>
                <a:gd name="T39" fmla="*/ 96 h 1170"/>
                <a:gd name="T40" fmla="*/ 180 w 1169"/>
                <a:gd name="T41" fmla="*/ 162 h 1170"/>
                <a:gd name="T42" fmla="*/ 232 w 1169"/>
                <a:gd name="T43" fmla="*/ 273 h 1170"/>
                <a:gd name="T44" fmla="*/ 183 w 1169"/>
                <a:gd name="T45" fmla="*/ 340 h 1170"/>
                <a:gd name="T46" fmla="*/ 61 w 1169"/>
                <a:gd name="T47" fmla="*/ 323 h 1170"/>
                <a:gd name="T48" fmla="*/ 22 w 1169"/>
                <a:gd name="T49" fmla="*/ 421 h 1170"/>
                <a:gd name="T50" fmla="*/ 123 w 1169"/>
                <a:gd name="T51" fmla="*/ 491 h 1170"/>
                <a:gd name="T52" fmla="*/ 114 w 1169"/>
                <a:gd name="T53" fmla="*/ 574 h 1170"/>
                <a:gd name="T54" fmla="*/ 0 w 1169"/>
                <a:gd name="T55" fmla="*/ 619 h 1170"/>
                <a:gd name="T56" fmla="*/ 14 w 1169"/>
                <a:gd name="T57" fmla="*/ 716 h 1170"/>
                <a:gd name="T58" fmla="*/ 16 w 1169"/>
                <a:gd name="T59" fmla="*/ 724 h 1170"/>
                <a:gd name="T60" fmla="*/ 138 w 1169"/>
                <a:gd name="T61" fmla="*/ 734 h 1170"/>
                <a:gd name="T62" fmla="*/ 171 w 1169"/>
                <a:gd name="T63" fmla="*/ 811 h 1170"/>
                <a:gd name="T64" fmla="*/ 95 w 1169"/>
                <a:gd name="T65" fmla="*/ 907 h 1170"/>
                <a:gd name="T66" fmla="*/ 161 w 1169"/>
                <a:gd name="T67" fmla="*/ 990 h 1170"/>
                <a:gd name="T68" fmla="*/ 272 w 1169"/>
                <a:gd name="T69" fmla="*/ 937 h 1170"/>
                <a:gd name="T70" fmla="*/ 340 w 1169"/>
                <a:gd name="T71" fmla="*/ 987 h 1170"/>
                <a:gd name="T72" fmla="*/ 322 w 1169"/>
                <a:gd name="T73" fmla="*/ 1109 h 1170"/>
                <a:gd name="T74" fmla="*/ 420 w 1169"/>
                <a:gd name="T75" fmla="*/ 1147 h 1170"/>
                <a:gd name="T76" fmla="*/ 490 w 1169"/>
                <a:gd name="T77" fmla="*/ 1046 h 1170"/>
                <a:gd name="T78" fmla="*/ 574 w 1169"/>
                <a:gd name="T79" fmla="*/ 1056 h 1170"/>
                <a:gd name="T80" fmla="*/ 619 w 1169"/>
                <a:gd name="T81" fmla="*/ 1170 h 1170"/>
                <a:gd name="T82" fmla="*/ 715 w 1169"/>
                <a:gd name="T83" fmla="*/ 1156 h 1170"/>
                <a:gd name="T84" fmla="*/ 723 w 1169"/>
                <a:gd name="T85" fmla="*/ 1154 h 1170"/>
                <a:gd name="T86" fmla="*/ 733 w 1169"/>
                <a:gd name="T87" fmla="*/ 1032 h 1170"/>
                <a:gd name="T88" fmla="*/ 810 w 1169"/>
                <a:gd name="T89" fmla="*/ 998 h 1170"/>
                <a:gd name="T90" fmla="*/ 907 w 1169"/>
                <a:gd name="T91" fmla="*/ 1074 h 1170"/>
                <a:gd name="T92" fmla="*/ 989 w 1169"/>
                <a:gd name="T93" fmla="*/ 1008 h 1170"/>
                <a:gd name="T94" fmla="*/ 937 w 1169"/>
                <a:gd name="T95" fmla="*/ 897 h 1170"/>
                <a:gd name="T96" fmla="*/ 987 w 1169"/>
                <a:gd name="T97" fmla="*/ 830 h 1170"/>
                <a:gd name="T98" fmla="*/ 1108 w 1169"/>
                <a:gd name="T99" fmla="*/ 848 h 1170"/>
                <a:gd name="T100" fmla="*/ 1147 w 1169"/>
                <a:gd name="T101" fmla="*/ 749 h 1170"/>
                <a:gd name="T102" fmla="*/ 1046 w 1169"/>
                <a:gd name="T103" fmla="*/ 679 h 1170"/>
                <a:gd name="T104" fmla="*/ 1055 w 1169"/>
                <a:gd name="T105" fmla="*/ 596 h 1170"/>
                <a:gd name="T106" fmla="*/ 657 w 1169"/>
                <a:gd name="T107" fmla="*/ 901 h 1170"/>
                <a:gd name="T108" fmla="*/ 584 w 1169"/>
                <a:gd name="T109" fmla="*/ 909 h 1170"/>
                <a:gd name="T110" fmla="*/ 384 w 1169"/>
                <a:gd name="T111" fmla="*/ 839 h 1170"/>
                <a:gd name="T112" fmla="*/ 269 w 1169"/>
                <a:gd name="T113" fmla="*/ 657 h 1170"/>
                <a:gd name="T114" fmla="*/ 310 w 1169"/>
                <a:gd name="T115" fmla="*/ 413 h 1170"/>
                <a:gd name="T116" fmla="*/ 512 w 1169"/>
                <a:gd name="T117" fmla="*/ 270 h 1170"/>
                <a:gd name="T118" fmla="*/ 585 w 1169"/>
                <a:gd name="T119" fmla="*/ 261 h 1170"/>
                <a:gd name="T120" fmla="*/ 785 w 1169"/>
                <a:gd name="T121" fmla="*/ 331 h 1170"/>
                <a:gd name="T122" fmla="*/ 900 w 1169"/>
                <a:gd name="T123" fmla="*/ 513 h 1170"/>
                <a:gd name="T124" fmla="*/ 657 w 1169"/>
                <a:gd name="T125" fmla="*/ 90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9" h="1170">
                  <a:moveTo>
                    <a:pt x="1055" y="596"/>
                  </a:moveTo>
                  <a:cubicBezTo>
                    <a:pt x="1101" y="580"/>
                    <a:pt x="1140" y="564"/>
                    <a:pt x="1169" y="551"/>
                  </a:cubicBezTo>
                  <a:cubicBezTo>
                    <a:pt x="1167" y="519"/>
                    <a:pt x="1163" y="487"/>
                    <a:pt x="1156" y="455"/>
                  </a:cubicBezTo>
                  <a:cubicBezTo>
                    <a:pt x="1155" y="452"/>
                    <a:pt x="1154" y="449"/>
                    <a:pt x="1153" y="446"/>
                  </a:cubicBezTo>
                  <a:cubicBezTo>
                    <a:pt x="1121" y="442"/>
                    <a:pt x="1080" y="438"/>
                    <a:pt x="1031" y="436"/>
                  </a:cubicBezTo>
                  <a:cubicBezTo>
                    <a:pt x="1022" y="409"/>
                    <a:pt x="1011" y="384"/>
                    <a:pt x="998" y="359"/>
                  </a:cubicBezTo>
                  <a:cubicBezTo>
                    <a:pt x="1030" y="322"/>
                    <a:pt x="1055" y="290"/>
                    <a:pt x="1074" y="263"/>
                  </a:cubicBezTo>
                  <a:cubicBezTo>
                    <a:pt x="1054" y="233"/>
                    <a:pt x="1032" y="206"/>
                    <a:pt x="1008" y="180"/>
                  </a:cubicBezTo>
                  <a:cubicBezTo>
                    <a:pt x="977" y="193"/>
                    <a:pt x="940" y="210"/>
                    <a:pt x="897" y="233"/>
                  </a:cubicBezTo>
                  <a:cubicBezTo>
                    <a:pt x="876" y="214"/>
                    <a:pt x="853" y="198"/>
                    <a:pt x="829" y="183"/>
                  </a:cubicBezTo>
                  <a:cubicBezTo>
                    <a:pt x="838" y="135"/>
                    <a:pt x="844" y="94"/>
                    <a:pt x="847" y="62"/>
                  </a:cubicBezTo>
                  <a:cubicBezTo>
                    <a:pt x="816" y="46"/>
                    <a:pt x="783" y="33"/>
                    <a:pt x="749" y="23"/>
                  </a:cubicBezTo>
                  <a:cubicBezTo>
                    <a:pt x="729" y="49"/>
                    <a:pt x="705" y="82"/>
                    <a:pt x="679" y="124"/>
                  </a:cubicBezTo>
                  <a:cubicBezTo>
                    <a:pt x="652" y="118"/>
                    <a:pt x="624" y="115"/>
                    <a:pt x="596" y="114"/>
                  </a:cubicBezTo>
                  <a:cubicBezTo>
                    <a:pt x="579" y="68"/>
                    <a:pt x="564" y="30"/>
                    <a:pt x="550" y="0"/>
                  </a:cubicBezTo>
                  <a:cubicBezTo>
                    <a:pt x="518" y="2"/>
                    <a:pt x="486" y="7"/>
                    <a:pt x="454" y="14"/>
                  </a:cubicBezTo>
                  <a:cubicBezTo>
                    <a:pt x="451" y="15"/>
                    <a:pt x="449" y="15"/>
                    <a:pt x="446" y="16"/>
                  </a:cubicBezTo>
                  <a:cubicBezTo>
                    <a:pt x="441" y="49"/>
                    <a:pt x="438" y="89"/>
                    <a:pt x="436" y="139"/>
                  </a:cubicBezTo>
                  <a:cubicBezTo>
                    <a:pt x="409" y="147"/>
                    <a:pt x="383" y="159"/>
                    <a:pt x="359" y="172"/>
                  </a:cubicBezTo>
                  <a:cubicBezTo>
                    <a:pt x="321" y="140"/>
                    <a:pt x="289" y="115"/>
                    <a:pt x="262" y="96"/>
                  </a:cubicBezTo>
                  <a:cubicBezTo>
                    <a:pt x="233" y="115"/>
                    <a:pt x="205" y="137"/>
                    <a:pt x="180" y="162"/>
                  </a:cubicBezTo>
                  <a:cubicBezTo>
                    <a:pt x="192" y="192"/>
                    <a:pt x="210" y="229"/>
                    <a:pt x="232" y="273"/>
                  </a:cubicBezTo>
                  <a:cubicBezTo>
                    <a:pt x="214" y="294"/>
                    <a:pt x="197" y="316"/>
                    <a:pt x="183" y="340"/>
                  </a:cubicBezTo>
                  <a:cubicBezTo>
                    <a:pt x="134" y="331"/>
                    <a:pt x="94" y="325"/>
                    <a:pt x="61" y="323"/>
                  </a:cubicBezTo>
                  <a:cubicBezTo>
                    <a:pt x="45" y="354"/>
                    <a:pt x="32" y="387"/>
                    <a:pt x="22" y="421"/>
                  </a:cubicBezTo>
                  <a:cubicBezTo>
                    <a:pt x="48" y="441"/>
                    <a:pt x="82" y="464"/>
                    <a:pt x="123" y="491"/>
                  </a:cubicBezTo>
                  <a:cubicBezTo>
                    <a:pt x="118" y="518"/>
                    <a:pt x="115" y="546"/>
                    <a:pt x="114" y="574"/>
                  </a:cubicBezTo>
                  <a:cubicBezTo>
                    <a:pt x="68" y="590"/>
                    <a:pt x="30" y="606"/>
                    <a:pt x="0" y="619"/>
                  </a:cubicBezTo>
                  <a:cubicBezTo>
                    <a:pt x="2" y="651"/>
                    <a:pt x="6" y="683"/>
                    <a:pt x="14" y="716"/>
                  </a:cubicBezTo>
                  <a:cubicBezTo>
                    <a:pt x="14" y="718"/>
                    <a:pt x="15" y="721"/>
                    <a:pt x="16" y="724"/>
                  </a:cubicBezTo>
                  <a:cubicBezTo>
                    <a:pt x="48" y="729"/>
                    <a:pt x="89" y="732"/>
                    <a:pt x="138" y="734"/>
                  </a:cubicBezTo>
                  <a:cubicBezTo>
                    <a:pt x="147" y="761"/>
                    <a:pt x="158" y="787"/>
                    <a:pt x="171" y="811"/>
                  </a:cubicBezTo>
                  <a:cubicBezTo>
                    <a:pt x="140" y="848"/>
                    <a:pt x="114" y="880"/>
                    <a:pt x="95" y="907"/>
                  </a:cubicBezTo>
                  <a:cubicBezTo>
                    <a:pt x="115" y="937"/>
                    <a:pt x="137" y="965"/>
                    <a:pt x="161" y="990"/>
                  </a:cubicBezTo>
                  <a:cubicBezTo>
                    <a:pt x="192" y="977"/>
                    <a:pt x="229" y="960"/>
                    <a:pt x="272" y="937"/>
                  </a:cubicBezTo>
                  <a:cubicBezTo>
                    <a:pt x="293" y="956"/>
                    <a:pt x="316" y="972"/>
                    <a:pt x="340" y="987"/>
                  </a:cubicBezTo>
                  <a:cubicBezTo>
                    <a:pt x="331" y="1035"/>
                    <a:pt x="325" y="1076"/>
                    <a:pt x="322" y="1109"/>
                  </a:cubicBezTo>
                  <a:cubicBezTo>
                    <a:pt x="354" y="1124"/>
                    <a:pt x="386" y="1137"/>
                    <a:pt x="420" y="1147"/>
                  </a:cubicBezTo>
                  <a:cubicBezTo>
                    <a:pt x="441" y="1121"/>
                    <a:pt x="464" y="1088"/>
                    <a:pt x="490" y="1046"/>
                  </a:cubicBezTo>
                  <a:cubicBezTo>
                    <a:pt x="517" y="1052"/>
                    <a:pt x="545" y="1055"/>
                    <a:pt x="574" y="1056"/>
                  </a:cubicBezTo>
                  <a:cubicBezTo>
                    <a:pt x="590" y="1102"/>
                    <a:pt x="605" y="1140"/>
                    <a:pt x="619" y="1170"/>
                  </a:cubicBezTo>
                  <a:cubicBezTo>
                    <a:pt x="651" y="1168"/>
                    <a:pt x="683" y="1163"/>
                    <a:pt x="715" y="1156"/>
                  </a:cubicBezTo>
                  <a:cubicBezTo>
                    <a:pt x="718" y="1155"/>
                    <a:pt x="721" y="1155"/>
                    <a:pt x="723" y="1154"/>
                  </a:cubicBezTo>
                  <a:cubicBezTo>
                    <a:pt x="728" y="1121"/>
                    <a:pt x="731" y="1081"/>
                    <a:pt x="733" y="1032"/>
                  </a:cubicBezTo>
                  <a:cubicBezTo>
                    <a:pt x="760" y="1023"/>
                    <a:pt x="786" y="1011"/>
                    <a:pt x="810" y="998"/>
                  </a:cubicBezTo>
                  <a:cubicBezTo>
                    <a:pt x="848" y="1030"/>
                    <a:pt x="880" y="1055"/>
                    <a:pt x="907" y="1074"/>
                  </a:cubicBezTo>
                  <a:cubicBezTo>
                    <a:pt x="936" y="1055"/>
                    <a:pt x="964" y="1033"/>
                    <a:pt x="989" y="1008"/>
                  </a:cubicBezTo>
                  <a:cubicBezTo>
                    <a:pt x="977" y="978"/>
                    <a:pt x="960" y="941"/>
                    <a:pt x="937" y="897"/>
                  </a:cubicBezTo>
                  <a:cubicBezTo>
                    <a:pt x="955" y="876"/>
                    <a:pt x="972" y="854"/>
                    <a:pt x="987" y="830"/>
                  </a:cubicBezTo>
                  <a:cubicBezTo>
                    <a:pt x="1035" y="839"/>
                    <a:pt x="1075" y="845"/>
                    <a:pt x="1108" y="848"/>
                  </a:cubicBezTo>
                  <a:cubicBezTo>
                    <a:pt x="1124" y="816"/>
                    <a:pt x="1137" y="783"/>
                    <a:pt x="1147" y="749"/>
                  </a:cubicBezTo>
                  <a:cubicBezTo>
                    <a:pt x="1121" y="729"/>
                    <a:pt x="1087" y="706"/>
                    <a:pt x="1046" y="679"/>
                  </a:cubicBezTo>
                  <a:cubicBezTo>
                    <a:pt x="1051" y="652"/>
                    <a:pt x="1055" y="624"/>
                    <a:pt x="1055" y="596"/>
                  </a:cubicBezTo>
                  <a:close/>
                  <a:moveTo>
                    <a:pt x="657" y="901"/>
                  </a:moveTo>
                  <a:cubicBezTo>
                    <a:pt x="633" y="906"/>
                    <a:pt x="609" y="909"/>
                    <a:pt x="584" y="909"/>
                  </a:cubicBezTo>
                  <a:cubicBezTo>
                    <a:pt x="512" y="909"/>
                    <a:pt x="441" y="884"/>
                    <a:pt x="384" y="839"/>
                  </a:cubicBezTo>
                  <a:cubicBezTo>
                    <a:pt x="326" y="794"/>
                    <a:pt x="285" y="729"/>
                    <a:pt x="269" y="657"/>
                  </a:cubicBezTo>
                  <a:cubicBezTo>
                    <a:pt x="250" y="573"/>
                    <a:pt x="264" y="486"/>
                    <a:pt x="310" y="413"/>
                  </a:cubicBezTo>
                  <a:cubicBezTo>
                    <a:pt x="356" y="340"/>
                    <a:pt x="428" y="289"/>
                    <a:pt x="512" y="270"/>
                  </a:cubicBezTo>
                  <a:cubicBezTo>
                    <a:pt x="536" y="264"/>
                    <a:pt x="561" y="261"/>
                    <a:pt x="585" y="261"/>
                  </a:cubicBezTo>
                  <a:cubicBezTo>
                    <a:pt x="657" y="261"/>
                    <a:pt x="728" y="286"/>
                    <a:pt x="785" y="331"/>
                  </a:cubicBezTo>
                  <a:cubicBezTo>
                    <a:pt x="843" y="376"/>
                    <a:pt x="884" y="441"/>
                    <a:pt x="900" y="513"/>
                  </a:cubicBezTo>
                  <a:cubicBezTo>
                    <a:pt x="940" y="687"/>
                    <a:pt x="831" y="861"/>
                    <a:pt x="657" y="901"/>
                  </a:cubicBezTo>
                  <a:close/>
                </a:path>
              </a:pathLst>
            </a:custGeom>
            <a:solidFill>
              <a:schemeClr val="accent3"/>
            </a:solidFill>
            <a:ln>
              <a:noFill/>
            </a:ln>
          </p:spPr>
          <p:txBody>
            <a:bodyPr vert="horz" wrap="square" lIns="91440" tIns="45720" rIns="91440" bIns="45720" numCol="1" anchor="t" anchorCtr="0" compatLnSpc="1"/>
            <a:lstStyle/>
            <a:p>
              <a:endParaRPr lang="id-ID"/>
            </a:p>
          </p:txBody>
        </p:sp>
      </p:grpSp>
      <p:grpSp>
        <p:nvGrpSpPr>
          <p:cNvPr id="3" name="Group 2"/>
          <p:cNvGrpSpPr/>
          <p:nvPr/>
        </p:nvGrpSpPr>
        <p:grpSpPr>
          <a:xfrm>
            <a:off x="1057851" y="2394936"/>
            <a:ext cx="2570335" cy="2572191"/>
            <a:chOff x="1455738" y="2371725"/>
            <a:chExt cx="2198688" cy="2200275"/>
          </a:xfrm>
        </p:grpSpPr>
        <p:sp>
          <p:nvSpPr>
            <p:cNvPr id="8" name="Freeform 7"/>
            <p:cNvSpPr/>
            <p:nvPr/>
          </p:nvSpPr>
          <p:spPr bwMode="auto">
            <a:xfrm>
              <a:off x="2035175" y="2967038"/>
              <a:ext cx="1071563" cy="1009650"/>
            </a:xfrm>
            <a:custGeom>
              <a:avLst/>
              <a:gdLst>
                <a:gd name="T0" fmla="*/ 277 w 570"/>
                <a:gd name="T1" fmla="*/ 0 h 536"/>
                <a:gd name="T2" fmla="*/ 217 w 570"/>
                <a:gd name="T3" fmla="*/ 7 h 536"/>
                <a:gd name="T4" fmla="*/ 50 w 570"/>
                <a:gd name="T5" fmla="*/ 126 h 536"/>
                <a:gd name="T6" fmla="*/ 16 w 570"/>
                <a:gd name="T7" fmla="*/ 328 h 536"/>
                <a:gd name="T8" fmla="*/ 276 w 570"/>
                <a:gd name="T9" fmla="*/ 536 h 536"/>
                <a:gd name="T10" fmla="*/ 336 w 570"/>
                <a:gd name="T11" fmla="*/ 529 h 536"/>
                <a:gd name="T12" fmla="*/ 538 w 570"/>
                <a:gd name="T13" fmla="*/ 208 h 536"/>
                <a:gd name="T14" fmla="*/ 277 w 570"/>
                <a:gd name="T15" fmla="*/ 0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536">
                  <a:moveTo>
                    <a:pt x="277" y="0"/>
                  </a:moveTo>
                  <a:cubicBezTo>
                    <a:pt x="257" y="0"/>
                    <a:pt x="237" y="3"/>
                    <a:pt x="217" y="7"/>
                  </a:cubicBezTo>
                  <a:cubicBezTo>
                    <a:pt x="147" y="23"/>
                    <a:pt x="88" y="65"/>
                    <a:pt x="50" y="126"/>
                  </a:cubicBezTo>
                  <a:cubicBezTo>
                    <a:pt x="12" y="186"/>
                    <a:pt x="0" y="258"/>
                    <a:pt x="16" y="328"/>
                  </a:cubicBezTo>
                  <a:cubicBezTo>
                    <a:pt x="44" y="450"/>
                    <a:pt x="151" y="536"/>
                    <a:pt x="276" y="536"/>
                  </a:cubicBezTo>
                  <a:cubicBezTo>
                    <a:pt x="296" y="536"/>
                    <a:pt x="316" y="533"/>
                    <a:pt x="336" y="529"/>
                  </a:cubicBezTo>
                  <a:cubicBezTo>
                    <a:pt x="480" y="496"/>
                    <a:pt x="570" y="352"/>
                    <a:pt x="538" y="208"/>
                  </a:cubicBezTo>
                  <a:cubicBezTo>
                    <a:pt x="510" y="86"/>
                    <a:pt x="402" y="0"/>
                    <a:pt x="277" y="0"/>
                  </a:cubicBezTo>
                  <a:close/>
                </a:path>
              </a:pathLst>
            </a:custGeom>
            <a:solidFill>
              <a:schemeClr val="accent1">
                <a:lumMod val="75000"/>
              </a:schemeClr>
            </a:solidFill>
            <a:ln>
              <a:noFill/>
            </a:ln>
          </p:spPr>
          <p:txBody>
            <a:bodyPr vert="horz" wrap="square" lIns="91440" tIns="45720" rIns="91440" bIns="45720" numCol="1" anchor="t" anchorCtr="0" compatLnSpc="1"/>
            <a:lstStyle/>
            <a:p>
              <a:endParaRPr lang="id-ID"/>
            </a:p>
          </p:txBody>
        </p:sp>
        <p:sp>
          <p:nvSpPr>
            <p:cNvPr id="9" name="Freeform 8"/>
            <p:cNvSpPr>
              <a:spLocks noEditPoints="1"/>
            </p:cNvSpPr>
            <p:nvPr/>
          </p:nvSpPr>
          <p:spPr bwMode="auto">
            <a:xfrm>
              <a:off x="1455738" y="2371725"/>
              <a:ext cx="2198688" cy="2200275"/>
            </a:xfrm>
            <a:custGeom>
              <a:avLst/>
              <a:gdLst>
                <a:gd name="T0" fmla="*/ 1055 w 1169"/>
                <a:gd name="T1" fmla="*/ 596 h 1170"/>
                <a:gd name="T2" fmla="*/ 1169 w 1169"/>
                <a:gd name="T3" fmla="*/ 551 h 1170"/>
                <a:gd name="T4" fmla="*/ 1156 w 1169"/>
                <a:gd name="T5" fmla="*/ 455 h 1170"/>
                <a:gd name="T6" fmla="*/ 1153 w 1169"/>
                <a:gd name="T7" fmla="*/ 446 h 1170"/>
                <a:gd name="T8" fmla="*/ 1031 w 1169"/>
                <a:gd name="T9" fmla="*/ 436 h 1170"/>
                <a:gd name="T10" fmla="*/ 998 w 1169"/>
                <a:gd name="T11" fmla="*/ 359 h 1170"/>
                <a:gd name="T12" fmla="*/ 1074 w 1169"/>
                <a:gd name="T13" fmla="*/ 263 h 1170"/>
                <a:gd name="T14" fmla="*/ 1008 w 1169"/>
                <a:gd name="T15" fmla="*/ 180 h 1170"/>
                <a:gd name="T16" fmla="*/ 897 w 1169"/>
                <a:gd name="T17" fmla="*/ 233 h 1170"/>
                <a:gd name="T18" fmla="*/ 829 w 1169"/>
                <a:gd name="T19" fmla="*/ 183 h 1170"/>
                <a:gd name="T20" fmla="*/ 847 w 1169"/>
                <a:gd name="T21" fmla="*/ 62 h 1170"/>
                <a:gd name="T22" fmla="*/ 749 w 1169"/>
                <a:gd name="T23" fmla="*/ 23 h 1170"/>
                <a:gd name="T24" fmla="*/ 679 w 1169"/>
                <a:gd name="T25" fmla="*/ 124 h 1170"/>
                <a:gd name="T26" fmla="*/ 596 w 1169"/>
                <a:gd name="T27" fmla="*/ 114 h 1170"/>
                <a:gd name="T28" fmla="*/ 550 w 1169"/>
                <a:gd name="T29" fmla="*/ 0 h 1170"/>
                <a:gd name="T30" fmla="*/ 454 w 1169"/>
                <a:gd name="T31" fmla="*/ 14 h 1170"/>
                <a:gd name="T32" fmla="*/ 446 w 1169"/>
                <a:gd name="T33" fmla="*/ 16 h 1170"/>
                <a:gd name="T34" fmla="*/ 436 w 1169"/>
                <a:gd name="T35" fmla="*/ 139 h 1170"/>
                <a:gd name="T36" fmla="*/ 359 w 1169"/>
                <a:gd name="T37" fmla="*/ 172 h 1170"/>
                <a:gd name="T38" fmla="*/ 262 w 1169"/>
                <a:gd name="T39" fmla="*/ 96 h 1170"/>
                <a:gd name="T40" fmla="*/ 180 w 1169"/>
                <a:gd name="T41" fmla="*/ 162 h 1170"/>
                <a:gd name="T42" fmla="*/ 232 w 1169"/>
                <a:gd name="T43" fmla="*/ 273 h 1170"/>
                <a:gd name="T44" fmla="*/ 183 w 1169"/>
                <a:gd name="T45" fmla="*/ 340 h 1170"/>
                <a:gd name="T46" fmla="*/ 61 w 1169"/>
                <a:gd name="T47" fmla="*/ 323 h 1170"/>
                <a:gd name="T48" fmla="*/ 22 w 1169"/>
                <a:gd name="T49" fmla="*/ 421 h 1170"/>
                <a:gd name="T50" fmla="*/ 123 w 1169"/>
                <a:gd name="T51" fmla="*/ 491 h 1170"/>
                <a:gd name="T52" fmla="*/ 114 w 1169"/>
                <a:gd name="T53" fmla="*/ 574 h 1170"/>
                <a:gd name="T54" fmla="*/ 0 w 1169"/>
                <a:gd name="T55" fmla="*/ 619 h 1170"/>
                <a:gd name="T56" fmla="*/ 14 w 1169"/>
                <a:gd name="T57" fmla="*/ 716 h 1170"/>
                <a:gd name="T58" fmla="*/ 16 w 1169"/>
                <a:gd name="T59" fmla="*/ 724 h 1170"/>
                <a:gd name="T60" fmla="*/ 138 w 1169"/>
                <a:gd name="T61" fmla="*/ 734 h 1170"/>
                <a:gd name="T62" fmla="*/ 171 w 1169"/>
                <a:gd name="T63" fmla="*/ 811 h 1170"/>
                <a:gd name="T64" fmla="*/ 95 w 1169"/>
                <a:gd name="T65" fmla="*/ 907 h 1170"/>
                <a:gd name="T66" fmla="*/ 161 w 1169"/>
                <a:gd name="T67" fmla="*/ 990 h 1170"/>
                <a:gd name="T68" fmla="*/ 272 w 1169"/>
                <a:gd name="T69" fmla="*/ 937 h 1170"/>
                <a:gd name="T70" fmla="*/ 340 w 1169"/>
                <a:gd name="T71" fmla="*/ 987 h 1170"/>
                <a:gd name="T72" fmla="*/ 322 w 1169"/>
                <a:gd name="T73" fmla="*/ 1109 h 1170"/>
                <a:gd name="T74" fmla="*/ 420 w 1169"/>
                <a:gd name="T75" fmla="*/ 1147 h 1170"/>
                <a:gd name="T76" fmla="*/ 490 w 1169"/>
                <a:gd name="T77" fmla="*/ 1046 h 1170"/>
                <a:gd name="T78" fmla="*/ 574 w 1169"/>
                <a:gd name="T79" fmla="*/ 1056 h 1170"/>
                <a:gd name="T80" fmla="*/ 619 w 1169"/>
                <a:gd name="T81" fmla="*/ 1170 h 1170"/>
                <a:gd name="T82" fmla="*/ 715 w 1169"/>
                <a:gd name="T83" fmla="*/ 1156 h 1170"/>
                <a:gd name="T84" fmla="*/ 723 w 1169"/>
                <a:gd name="T85" fmla="*/ 1154 h 1170"/>
                <a:gd name="T86" fmla="*/ 733 w 1169"/>
                <a:gd name="T87" fmla="*/ 1032 h 1170"/>
                <a:gd name="T88" fmla="*/ 810 w 1169"/>
                <a:gd name="T89" fmla="*/ 998 h 1170"/>
                <a:gd name="T90" fmla="*/ 907 w 1169"/>
                <a:gd name="T91" fmla="*/ 1074 h 1170"/>
                <a:gd name="T92" fmla="*/ 989 w 1169"/>
                <a:gd name="T93" fmla="*/ 1008 h 1170"/>
                <a:gd name="T94" fmla="*/ 937 w 1169"/>
                <a:gd name="T95" fmla="*/ 897 h 1170"/>
                <a:gd name="T96" fmla="*/ 987 w 1169"/>
                <a:gd name="T97" fmla="*/ 830 h 1170"/>
                <a:gd name="T98" fmla="*/ 1108 w 1169"/>
                <a:gd name="T99" fmla="*/ 848 h 1170"/>
                <a:gd name="T100" fmla="*/ 1147 w 1169"/>
                <a:gd name="T101" fmla="*/ 749 h 1170"/>
                <a:gd name="T102" fmla="*/ 1046 w 1169"/>
                <a:gd name="T103" fmla="*/ 679 h 1170"/>
                <a:gd name="T104" fmla="*/ 1055 w 1169"/>
                <a:gd name="T105" fmla="*/ 596 h 1170"/>
                <a:gd name="T106" fmla="*/ 657 w 1169"/>
                <a:gd name="T107" fmla="*/ 901 h 1170"/>
                <a:gd name="T108" fmla="*/ 584 w 1169"/>
                <a:gd name="T109" fmla="*/ 909 h 1170"/>
                <a:gd name="T110" fmla="*/ 384 w 1169"/>
                <a:gd name="T111" fmla="*/ 839 h 1170"/>
                <a:gd name="T112" fmla="*/ 269 w 1169"/>
                <a:gd name="T113" fmla="*/ 657 h 1170"/>
                <a:gd name="T114" fmla="*/ 310 w 1169"/>
                <a:gd name="T115" fmla="*/ 413 h 1170"/>
                <a:gd name="T116" fmla="*/ 512 w 1169"/>
                <a:gd name="T117" fmla="*/ 270 h 1170"/>
                <a:gd name="T118" fmla="*/ 585 w 1169"/>
                <a:gd name="T119" fmla="*/ 261 h 1170"/>
                <a:gd name="T120" fmla="*/ 785 w 1169"/>
                <a:gd name="T121" fmla="*/ 331 h 1170"/>
                <a:gd name="T122" fmla="*/ 900 w 1169"/>
                <a:gd name="T123" fmla="*/ 513 h 1170"/>
                <a:gd name="T124" fmla="*/ 657 w 1169"/>
                <a:gd name="T125" fmla="*/ 90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9" h="1170">
                  <a:moveTo>
                    <a:pt x="1055" y="596"/>
                  </a:moveTo>
                  <a:cubicBezTo>
                    <a:pt x="1101" y="580"/>
                    <a:pt x="1140" y="564"/>
                    <a:pt x="1169" y="551"/>
                  </a:cubicBezTo>
                  <a:cubicBezTo>
                    <a:pt x="1167" y="519"/>
                    <a:pt x="1163" y="487"/>
                    <a:pt x="1156" y="455"/>
                  </a:cubicBezTo>
                  <a:cubicBezTo>
                    <a:pt x="1155" y="452"/>
                    <a:pt x="1154" y="449"/>
                    <a:pt x="1153" y="446"/>
                  </a:cubicBezTo>
                  <a:cubicBezTo>
                    <a:pt x="1121" y="442"/>
                    <a:pt x="1080" y="438"/>
                    <a:pt x="1031" y="436"/>
                  </a:cubicBezTo>
                  <a:cubicBezTo>
                    <a:pt x="1022" y="409"/>
                    <a:pt x="1011" y="384"/>
                    <a:pt x="998" y="359"/>
                  </a:cubicBezTo>
                  <a:cubicBezTo>
                    <a:pt x="1030" y="322"/>
                    <a:pt x="1055" y="290"/>
                    <a:pt x="1074" y="263"/>
                  </a:cubicBezTo>
                  <a:cubicBezTo>
                    <a:pt x="1054" y="233"/>
                    <a:pt x="1032" y="206"/>
                    <a:pt x="1008" y="180"/>
                  </a:cubicBezTo>
                  <a:cubicBezTo>
                    <a:pt x="977" y="193"/>
                    <a:pt x="940" y="210"/>
                    <a:pt x="897" y="233"/>
                  </a:cubicBezTo>
                  <a:cubicBezTo>
                    <a:pt x="876" y="214"/>
                    <a:pt x="853" y="198"/>
                    <a:pt x="829" y="183"/>
                  </a:cubicBezTo>
                  <a:cubicBezTo>
                    <a:pt x="838" y="135"/>
                    <a:pt x="844" y="94"/>
                    <a:pt x="847" y="62"/>
                  </a:cubicBezTo>
                  <a:cubicBezTo>
                    <a:pt x="816" y="46"/>
                    <a:pt x="783" y="33"/>
                    <a:pt x="749" y="23"/>
                  </a:cubicBezTo>
                  <a:cubicBezTo>
                    <a:pt x="729" y="49"/>
                    <a:pt x="705" y="82"/>
                    <a:pt x="679" y="124"/>
                  </a:cubicBezTo>
                  <a:cubicBezTo>
                    <a:pt x="652" y="118"/>
                    <a:pt x="624" y="115"/>
                    <a:pt x="596" y="114"/>
                  </a:cubicBezTo>
                  <a:cubicBezTo>
                    <a:pt x="579" y="68"/>
                    <a:pt x="564" y="30"/>
                    <a:pt x="550" y="0"/>
                  </a:cubicBezTo>
                  <a:cubicBezTo>
                    <a:pt x="518" y="2"/>
                    <a:pt x="486" y="7"/>
                    <a:pt x="454" y="14"/>
                  </a:cubicBezTo>
                  <a:cubicBezTo>
                    <a:pt x="451" y="15"/>
                    <a:pt x="449" y="15"/>
                    <a:pt x="446" y="16"/>
                  </a:cubicBezTo>
                  <a:cubicBezTo>
                    <a:pt x="441" y="49"/>
                    <a:pt x="438" y="89"/>
                    <a:pt x="436" y="139"/>
                  </a:cubicBezTo>
                  <a:cubicBezTo>
                    <a:pt x="409" y="147"/>
                    <a:pt x="383" y="159"/>
                    <a:pt x="359" y="172"/>
                  </a:cubicBezTo>
                  <a:cubicBezTo>
                    <a:pt x="321" y="140"/>
                    <a:pt x="289" y="115"/>
                    <a:pt x="262" y="96"/>
                  </a:cubicBezTo>
                  <a:cubicBezTo>
                    <a:pt x="233" y="115"/>
                    <a:pt x="205" y="137"/>
                    <a:pt x="180" y="162"/>
                  </a:cubicBezTo>
                  <a:cubicBezTo>
                    <a:pt x="192" y="192"/>
                    <a:pt x="210" y="229"/>
                    <a:pt x="232" y="273"/>
                  </a:cubicBezTo>
                  <a:cubicBezTo>
                    <a:pt x="214" y="294"/>
                    <a:pt x="197" y="316"/>
                    <a:pt x="183" y="340"/>
                  </a:cubicBezTo>
                  <a:cubicBezTo>
                    <a:pt x="134" y="331"/>
                    <a:pt x="94" y="325"/>
                    <a:pt x="61" y="323"/>
                  </a:cubicBezTo>
                  <a:cubicBezTo>
                    <a:pt x="45" y="354"/>
                    <a:pt x="32" y="387"/>
                    <a:pt x="22" y="421"/>
                  </a:cubicBezTo>
                  <a:cubicBezTo>
                    <a:pt x="48" y="441"/>
                    <a:pt x="82" y="464"/>
                    <a:pt x="123" y="491"/>
                  </a:cubicBezTo>
                  <a:cubicBezTo>
                    <a:pt x="118" y="518"/>
                    <a:pt x="115" y="546"/>
                    <a:pt x="114" y="574"/>
                  </a:cubicBezTo>
                  <a:cubicBezTo>
                    <a:pt x="68" y="590"/>
                    <a:pt x="30" y="606"/>
                    <a:pt x="0" y="619"/>
                  </a:cubicBezTo>
                  <a:cubicBezTo>
                    <a:pt x="2" y="651"/>
                    <a:pt x="6" y="683"/>
                    <a:pt x="14" y="716"/>
                  </a:cubicBezTo>
                  <a:cubicBezTo>
                    <a:pt x="14" y="718"/>
                    <a:pt x="15" y="721"/>
                    <a:pt x="16" y="724"/>
                  </a:cubicBezTo>
                  <a:cubicBezTo>
                    <a:pt x="48" y="729"/>
                    <a:pt x="89" y="732"/>
                    <a:pt x="138" y="734"/>
                  </a:cubicBezTo>
                  <a:cubicBezTo>
                    <a:pt x="147" y="761"/>
                    <a:pt x="158" y="787"/>
                    <a:pt x="171" y="811"/>
                  </a:cubicBezTo>
                  <a:cubicBezTo>
                    <a:pt x="140" y="848"/>
                    <a:pt x="114" y="880"/>
                    <a:pt x="95" y="907"/>
                  </a:cubicBezTo>
                  <a:cubicBezTo>
                    <a:pt x="115" y="937"/>
                    <a:pt x="137" y="965"/>
                    <a:pt x="161" y="990"/>
                  </a:cubicBezTo>
                  <a:cubicBezTo>
                    <a:pt x="192" y="977"/>
                    <a:pt x="229" y="960"/>
                    <a:pt x="272" y="937"/>
                  </a:cubicBezTo>
                  <a:cubicBezTo>
                    <a:pt x="293" y="956"/>
                    <a:pt x="316" y="972"/>
                    <a:pt x="340" y="987"/>
                  </a:cubicBezTo>
                  <a:cubicBezTo>
                    <a:pt x="331" y="1035"/>
                    <a:pt x="325" y="1076"/>
                    <a:pt x="322" y="1109"/>
                  </a:cubicBezTo>
                  <a:cubicBezTo>
                    <a:pt x="354" y="1124"/>
                    <a:pt x="386" y="1137"/>
                    <a:pt x="420" y="1147"/>
                  </a:cubicBezTo>
                  <a:cubicBezTo>
                    <a:pt x="441" y="1121"/>
                    <a:pt x="464" y="1088"/>
                    <a:pt x="490" y="1046"/>
                  </a:cubicBezTo>
                  <a:cubicBezTo>
                    <a:pt x="517" y="1052"/>
                    <a:pt x="545" y="1055"/>
                    <a:pt x="574" y="1056"/>
                  </a:cubicBezTo>
                  <a:cubicBezTo>
                    <a:pt x="590" y="1102"/>
                    <a:pt x="605" y="1140"/>
                    <a:pt x="619" y="1170"/>
                  </a:cubicBezTo>
                  <a:cubicBezTo>
                    <a:pt x="651" y="1168"/>
                    <a:pt x="683" y="1163"/>
                    <a:pt x="715" y="1156"/>
                  </a:cubicBezTo>
                  <a:cubicBezTo>
                    <a:pt x="718" y="1155"/>
                    <a:pt x="721" y="1155"/>
                    <a:pt x="723" y="1154"/>
                  </a:cubicBezTo>
                  <a:cubicBezTo>
                    <a:pt x="728" y="1121"/>
                    <a:pt x="731" y="1081"/>
                    <a:pt x="733" y="1032"/>
                  </a:cubicBezTo>
                  <a:cubicBezTo>
                    <a:pt x="760" y="1023"/>
                    <a:pt x="786" y="1011"/>
                    <a:pt x="810" y="998"/>
                  </a:cubicBezTo>
                  <a:cubicBezTo>
                    <a:pt x="848" y="1030"/>
                    <a:pt x="880" y="1055"/>
                    <a:pt x="907" y="1074"/>
                  </a:cubicBezTo>
                  <a:cubicBezTo>
                    <a:pt x="936" y="1055"/>
                    <a:pt x="964" y="1033"/>
                    <a:pt x="989" y="1008"/>
                  </a:cubicBezTo>
                  <a:cubicBezTo>
                    <a:pt x="977" y="978"/>
                    <a:pt x="960" y="941"/>
                    <a:pt x="937" y="897"/>
                  </a:cubicBezTo>
                  <a:cubicBezTo>
                    <a:pt x="955" y="876"/>
                    <a:pt x="972" y="854"/>
                    <a:pt x="987" y="830"/>
                  </a:cubicBezTo>
                  <a:cubicBezTo>
                    <a:pt x="1035" y="839"/>
                    <a:pt x="1075" y="845"/>
                    <a:pt x="1108" y="848"/>
                  </a:cubicBezTo>
                  <a:cubicBezTo>
                    <a:pt x="1124" y="816"/>
                    <a:pt x="1137" y="783"/>
                    <a:pt x="1147" y="749"/>
                  </a:cubicBezTo>
                  <a:cubicBezTo>
                    <a:pt x="1121" y="729"/>
                    <a:pt x="1087" y="706"/>
                    <a:pt x="1046" y="679"/>
                  </a:cubicBezTo>
                  <a:cubicBezTo>
                    <a:pt x="1051" y="652"/>
                    <a:pt x="1055" y="624"/>
                    <a:pt x="1055" y="596"/>
                  </a:cubicBezTo>
                  <a:close/>
                  <a:moveTo>
                    <a:pt x="657" y="901"/>
                  </a:moveTo>
                  <a:cubicBezTo>
                    <a:pt x="633" y="906"/>
                    <a:pt x="609" y="909"/>
                    <a:pt x="584" y="909"/>
                  </a:cubicBezTo>
                  <a:cubicBezTo>
                    <a:pt x="512" y="909"/>
                    <a:pt x="441" y="884"/>
                    <a:pt x="384" y="839"/>
                  </a:cubicBezTo>
                  <a:cubicBezTo>
                    <a:pt x="326" y="794"/>
                    <a:pt x="285" y="729"/>
                    <a:pt x="269" y="657"/>
                  </a:cubicBezTo>
                  <a:cubicBezTo>
                    <a:pt x="250" y="573"/>
                    <a:pt x="264" y="486"/>
                    <a:pt x="310" y="413"/>
                  </a:cubicBezTo>
                  <a:cubicBezTo>
                    <a:pt x="356" y="340"/>
                    <a:pt x="428" y="289"/>
                    <a:pt x="512" y="270"/>
                  </a:cubicBezTo>
                  <a:cubicBezTo>
                    <a:pt x="536" y="264"/>
                    <a:pt x="561" y="261"/>
                    <a:pt x="585" y="261"/>
                  </a:cubicBezTo>
                  <a:cubicBezTo>
                    <a:pt x="657" y="261"/>
                    <a:pt x="728" y="286"/>
                    <a:pt x="785" y="331"/>
                  </a:cubicBezTo>
                  <a:cubicBezTo>
                    <a:pt x="843" y="376"/>
                    <a:pt x="884" y="441"/>
                    <a:pt x="900" y="513"/>
                  </a:cubicBezTo>
                  <a:cubicBezTo>
                    <a:pt x="940" y="687"/>
                    <a:pt x="831" y="861"/>
                    <a:pt x="657" y="901"/>
                  </a:cubicBezTo>
                  <a:close/>
                </a:path>
              </a:pathLst>
            </a:custGeom>
            <a:solidFill>
              <a:schemeClr val="accent1"/>
            </a:solidFill>
            <a:ln>
              <a:noFill/>
            </a:ln>
          </p:spPr>
          <p:txBody>
            <a:bodyPr vert="horz" wrap="square" lIns="91440" tIns="45720" rIns="91440" bIns="45720" numCol="1" anchor="t" anchorCtr="0" compatLnSpc="1"/>
            <a:lstStyle/>
            <a:p>
              <a:endParaRPr lang="id-ID"/>
            </a:p>
          </p:txBody>
        </p:sp>
      </p:grpSp>
      <p:sp>
        <p:nvSpPr>
          <p:cNvPr id="11" name="Freeform 10"/>
          <p:cNvSpPr/>
          <p:nvPr/>
        </p:nvSpPr>
        <p:spPr bwMode="auto">
          <a:xfrm>
            <a:off x="716376" y="2222344"/>
            <a:ext cx="1085665" cy="1087521"/>
          </a:xfrm>
          <a:custGeom>
            <a:avLst/>
            <a:gdLst>
              <a:gd name="T0" fmla="*/ 338 w 494"/>
              <a:gd name="T1" fmla="*/ 112 h 494"/>
              <a:gd name="T2" fmla="*/ 494 w 494"/>
              <a:gd name="T3" fmla="*/ 26 h 494"/>
              <a:gd name="T4" fmla="*/ 494 w 494"/>
              <a:gd name="T5" fmla="*/ 26 h 494"/>
              <a:gd name="T6" fmla="*/ 494 w 494"/>
              <a:gd name="T7" fmla="*/ 25 h 494"/>
              <a:gd name="T8" fmla="*/ 494 w 494"/>
              <a:gd name="T9" fmla="*/ 25 h 494"/>
              <a:gd name="T10" fmla="*/ 494 w 494"/>
              <a:gd name="T11" fmla="*/ 25 h 494"/>
              <a:gd name="T12" fmla="*/ 296 w 494"/>
              <a:gd name="T13" fmla="*/ 8 h 494"/>
              <a:gd name="T14" fmla="*/ 313 w 494"/>
              <a:gd name="T15" fmla="*/ 18 h 494"/>
              <a:gd name="T16" fmla="*/ 329 w 494"/>
              <a:gd name="T17" fmla="*/ 28 h 494"/>
              <a:gd name="T18" fmla="*/ 327 w 494"/>
              <a:gd name="T19" fmla="*/ 29 h 494"/>
              <a:gd name="T20" fmla="*/ 321 w 494"/>
              <a:gd name="T21" fmla="*/ 31 h 494"/>
              <a:gd name="T22" fmla="*/ 298 w 494"/>
              <a:gd name="T23" fmla="*/ 40 h 494"/>
              <a:gd name="T24" fmla="*/ 290 w 494"/>
              <a:gd name="T25" fmla="*/ 44 h 494"/>
              <a:gd name="T26" fmla="*/ 278 w 494"/>
              <a:gd name="T27" fmla="*/ 50 h 494"/>
              <a:gd name="T28" fmla="*/ 266 w 494"/>
              <a:gd name="T29" fmla="*/ 56 h 494"/>
              <a:gd name="T30" fmla="*/ 240 w 494"/>
              <a:gd name="T31" fmla="*/ 70 h 494"/>
              <a:gd name="T32" fmla="*/ 228 w 494"/>
              <a:gd name="T33" fmla="*/ 78 h 494"/>
              <a:gd name="T34" fmla="*/ 215 w 494"/>
              <a:gd name="T35" fmla="*/ 86 h 494"/>
              <a:gd name="T36" fmla="*/ 190 w 494"/>
              <a:gd name="T37" fmla="*/ 105 h 494"/>
              <a:gd name="T38" fmla="*/ 177 w 494"/>
              <a:gd name="T39" fmla="*/ 115 h 494"/>
              <a:gd name="T40" fmla="*/ 165 w 494"/>
              <a:gd name="T41" fmla="*/ 125 h 494"/>
              <a:gd name="T42" fmla="*/ 119 w 494"/>
              <a:gd name="T43" fmla="*/ 172 h 494"/>
              <a:gd name="T44" fmla="*/ 49 w 494"/>
              <a:gd name="T45" fmla="*/ 279 h 494"/>
              <a:gd name="T46" fmla="*/ 12 w 494"/>
              <a:gd name="T47" fmla="*/ 385 h 494"/>
              <a:gd name="T48" fmla="*/ 1 w 494"/>
              <a:gd name="T49" fmla="*/ 464 h 494"/>
              <a:gd name="T50" fmla="*/ 0 w 494"/>
              <a:gd name="T51" fmla="*/ 486 h 494"/>
              <a:gd name="T52" fmla="*/ 0 w 494"/>
              <a:gd name="T53" fmla="*/ 494 h 494"/>
              <a:gd name="T54" fmla="*/ 51 w 494"/>
              <a:gd name="T55" fmla="*/ 494 h 494"/>
              <a:gd name="T56" fmla="*/ 51 w 494"/>
              <a:gd name="T57" fmla="*/ 487 h 494"/>
              <a:gd name="T58" fmla="*/ 52 w 494"/>
              <a:gd name="T59" fmla="*/ 467 h 494"/>
              <a:gd name="T60" fmla="*/ 62 w 494"/>
              <a:gd name="T61" fmla="*/ 396 h 494"/>
              <a:gd name="T62" fmla="*/ 95 w 494"/>
              <a:gd name="T63" fmla="*/ 302 h 494"/>
              <a:gd name="T64" fmla="*/ 158 w 494"/>
              <a:gd name="T65" fmla="*/ 205 h 494"/>
              <a:gd name="T66" fmla="*/ 199 w 494"/>
              <a:gd name="T67" fmla="*/ 164 h 494"/>
              <a:gd name="T68" fmla="*/ 210 w 494"/>
              <a:gd name="T69" fmla="*/ 154 h 494"/>
              <a:gd name="T70" fmla="*/ 221 w 494"/>
              <a:gd name="T71" fmla="*/ 145 h 494"/>
              <a:gd name="T72" fmla="*/ 244 w 494"/>
              <a:gd name="T73" fmla="*/ 128 h 494"/>
              <a:gd name="T74" fmla="*/ 255 w 494"/>
              <a:gd name="T75" fmla="*/ 121 h 494"/>
              <a:gd name="T76" fmla="*/ 266 w 494"/>
              <a:gd name="T77" fmla="*/ 114 h 494"/>
              <a:gd name="T78" fmla="*/ 289 w 494"/>
              <a:gd name="T79" fmla="*/ 101 h 494"/>
              <a:gd name="T80" fmla="*/ 300 w 494"/>
              <a:gd name="T81" fmla="*/ 95 h 494"/>
              <a:gd name="T82" fmla="*/ 311 w 494"/>
              <a:gd name="T83" fmla="*/ 90 h 494"/>
              <a:gd name="T84" fmla="*/ 318 w 494"/>
              <a:gd name="T85" fmla="*/ 87 h 494"/>
              <a:gd name="T86" fmla="*/ 338 w 494"/>
              <a:gd name="T87" fmla="*/ 79 h 494"/>
              <a:gd name="T88" fmla="*/ 344 w 494"/>
              <a:gd name="T89" fmla="*/ 77 h 494"/>
              <a:gd name="T90" fmla="*/ 346 w 494"/>
              <a:gd name="T91" fmla="*/ 76 h 494"/>
              <a:gd name="T92" fmla="*/ 342 w 494"/>
              <a:gd name="T93" fmla="*/ 94 h 494"/>
              <a:gd name="T94" fmla="*/ 338 w 494"/>
              <a:gd name="T95" fmla="*/ 112 h 49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494" h="494">
                <a:moveTo>
                  <a:pt x="338" y="112"/>
                </a:moveTo>
                <a:cubicBezTo>
                  <a:pt x="380" y="75"/>
                  <a:pt x="433" y="44"/>
                  <a:pt x="494" y="26"/>
                </a:cubicBezTo>
                <a:cubicBezTo>
                  <a:pt x="494" y="26"/>
                  <a:pt x="494" y="26"/>
                  <a:pt x="494" y="26"/>
                </a:cubicBezTo>
                <a:cubicBezTo>
                  <a:pt x="494" y="25"/>
                  <a:pt x="494" y="25"/>
                  <a:pt x="494" y="25"/>
                </a:cubicBezTo>
                <a:cubicBezTo>
                  <a:pt x="494" y="25"/>
                  <a:pt x="494" y="25"/>
                  <a:pt x="494" y="25"/>
                </a:cubicBezTo>
                <a:cubicBezTo>
                  <a:pt x="494" y="25"/>
                  <a:pt x="494" y="25"/>
                  <a:pt x="494" y="25"/>
                </a:cubicBezTo>
                <a:cubicBezTo>
                  <a:pt x="433" y="7"/>
                  <a:pt x="366" y="0"/>
                  <a:pt x="296" y="8"/>
                </a:cubicBezTo>
                <a:cubicBezTo>
                  <a:pt x="296" y="8"/>
                  <a:pt x="305" y="13"/>
                  <a:pt x="313" y="18"/>
                </a:cubicBezTo>
                <a:cubicBezTo>
                  <a:pt x="321" y="23"/>
                  <a:pt x="329" y="28"/>
                  <a:pt x="329" y="28"/>
                </a:cubicBezTo>
                <a:cubicBezTo>
                  <a:pt x="329" y="28"/>
                  <a:pt x="328" y="28"/>
                  <a:pt x="327" y="29"/>
                </a:cubicBezTo>
                <a:cubicBezTo>
                  <a:pt x="325" y="29"/>
                  <a:pt x="323" y="30"/>
                  <a:pt x="321" y="31"/>
                </a:cubicBezTo>
                <a:cubicBezTo>
                  <a:pt x="315" y="34"/>
                  <a:pt x="307" y="36"/>
                  <a:pt x="298" y="40"/>
                </a:cubicBezTo>
                <a:cubicBezTo>
                  <a:pt x="296" y="42"/>
                  <a:pt x="293" y="43"/>
                  <a:pt x="290" y="44"/>
                </a:cubicBezTo>
                <a:cubicBezTo>
                  <a:pt x="286" y="46"/>
                  <a:pt x="282" y="48"/>
                  <a:pt x="278" y="50"/>
                </a:cubicBezTo>
                <a:cubicBezTo>
                  <a:pt x="274" y="52"/>
                  <a:pt x="270" y="54"/>
                  <a:pt x="266" y="56"/>
                </a:cubicBezTo>
                <a:cubicBezTo>
                  <a:pt x="257" y="60"/>
                  <a:pt x="249" y="65"/>
                  <a:pt x="240" y="70"/>
                </a:cubicBezTo>
                <a:cubicBezTo>
                  <a:pt x="236" y="72"/>
                  <a:pt x="232" y="75"/>
                  <a:pt x="228" y="78"/>
                </a:cubicBezTo>
                <a:cubicBezTo>
                  <a:pt x="223" y="81"/>
                  <a:pt x="219" y="83"/>
                  <a:pt x="215" y="86"/>
                </a:cubicBezTo>
                <a:cubicBezTo>
                  <a:pt x="207" y="92"/>
                  <a:pt x="198" y="98"/>
                  <a:pt x="190" y="105"/>
                </a:cubicBezTo>
                <a:cubicBezTo>
                  <a:pt x="186" y="108"/>
                  <a:pt x="181" y="111"/>
                  <a:pt x="177" y="115"/>
                </a:cubicBezTo>
                <a:cubicBezTo>
                  <a:pt x="173" y="118"/>
                  <a:pt x="169" y="122"/>
                  <a:pt x="165" y="125"/>
                </a:cubicBezTo>
                <a:cubicBezTo>
                  <a:pt x="149" y="140"/>
                  <a:pt x="133" y="155"/>
                  <a:pt x="119" y="172"/>
                </a:cubicBezTo>
                <a:cubicBezTo>
                  <a:pt x="91" y="205"/>
                  <a:pt x="67" y="242"/>
                  <a:pt x="49" y="279"/>
                </a:cubicBezTo>
                <a:cubicBezTo>
                  <a:pt x="31" y="316"/>
                  <a:pt x="19" y="353"/>
                  <a:pt x="12" y="385"/>
                </a:cubicBezTo>
                <a:cubicBezTo>
                  <a:pt x="5" y="417"/>
                  <a:pt x="2" y="445"/>
                  <a:pt x="1" y="464"/>
                </a:cubicBezTo>
                <a:cubicBezTo>
                  <a:pt x="0" y="473"/>
                  <a:pt x="0" y="481"/>
                  <a:pt x="0" y="486"/>
                </a:cubicBezTo>
                <a:cubicBezTo>
                  <a:pt x="0" y="491"/>
                  <a:pt x="0" y="494"/>
                  <a:pt x="0" y="494"/>
                </a:cubicBezTo>
                <a:cubicBezTo>
                  <a:pt x="51" y="494"/>
                  <a:pt x="51" y="494"/>
                  <a:pt x="51" y="494"/>
                </a:cubicBezTo>
                <a:cubicBezTo>
                  <a:pt x="51" y="494"/>
                  <a:pt x="51" y="491"/>
                  <a:pt x="51" y="487"/>
                </a:cubicBezTo>
                <a:cubicBezTo>
                  <a:pt x="51" y="482"/>
                  <a:pt x="51" y="475"/>
                  <a:pt x="52" y="467"/>
                </a:cubicBezTo>
                <a:cubicBezTo>
                  <a:pt x="53" y="450"/>
                  <a:pt x="55" y="425"/>
                  <a:pt x="62" y="396"/>
                </a:cubicBezTo>
                <a:cubicBezTo>
                  <a:pt x="68" y="368"/>
                  <a:pt x="79" y="335"/>
                  <a:pt x="95" y="302"/>
                </a:cubicBezTo>
                <a:cubicBezTo>
                  <a:pt x="111" y="269"/>
                  <a:pt x="132" y="235"/>
                  <a:pt x="158" y="205"/>
                </a:cubicBezTo>
                <a:cubicBezTo>
                  <a:pt x="171" y="190"/>
                  <a:pt x="185" y="177"/>
                  <a:pt x="199" y="164"/>
                </a:cubicBezTo>
                <a:cubicBezTo>
                  <a:pt x="203" y="160"/>
                  <a:pt x="206" y="157"/>
                  <a:pt x="210" y="154"/>
                </a:cubicBezTo>
                <a:cubicBezTo>
                  <a:pt x="213" y="151"/>
                  <a:pt x="217" y="148"/>
                  <a:pt x="221" y="145"/>
                </a:cubicBezTo>
                <a:cubicBezTo>
                  <a:pt x="228" y="139"/>
                  <a:pt x="236" y="134"/>
                  <a:pt x="244" y="128"/>
                </a:cubicBezTo>
                <a:cubicBezTo>
                  <a:pt x="247" y="126"/>
                  <a:pt x="251" y="123"/>
                  <a:pt x="255" y="121"/>
                </a:cubicBezTo>
                <a:cubicBezTo>
                  <a:pt x="259" y="119"/>
                  <a:pt x="263" y="116"/>
                  <a:pt x="266" y="114"/>
                </a:cubicBezTo>
                <a:cubicBezTo>
                  <a:pt x="274" y="110"/>
                  <a:pt x="281" y="105"/>
                  <a:pt x="289" y="101"/>
                </a:cubicBezTo>
                <a:cubicBezTo>
                  <a:pt x="293" y="99"/>
                  <a:pt x="297" y="97"/>
                  <a:pt x="300" y="95"/>
                </a:cubicBezTo>
                <a:cubicBezTo>
                  <a:pt x="304" y="94"/>
                  <a:pt x="308" y="92"/>
                  <a:pt x="311" y="90"/>
                </a:cubicBezTo>
                <a:cubicBezTo>
                  <a:pt x="314" y="89"/>
                  <a:pt x="316" y="88"/>
                  <a:pt x="318" y="87"/>
                </a:cubicBezTo>
                <a:cubicBezTo>
                  <a:pt x="327" y="84"/>
                  <a:pt x="334" y="81"/>
                  <a:pt x="338" y="79"/>
                </a:cubicBezTo>
                <a:cubicBezTo>
                  <a:pt x="341" y="78"/>
                  <a:pt x="343" y="77"/>
                  <a:pt x="344" y="77"/>
                </a:cubicBezTo>
                <a:cubicBezTo>
                  <a:pt x="345" y="77"/>
                  <a:pt x="346" y="76"/>
                  <a:pt x="346" y="76"/>
                </a:cubicBezTo>
                <a:cubicBezTo>
                  <a:pt x="346" y="76"/>
                  <a:pt x="344" y="85"/>
                  <a:pt x="342" y="94"/>
                </a:cubicBezTo>
                <a:cubicBezTo>
                  <a:pt x="340" y="103"/>
                  <a:pt x="338" y="112"/>
                  <a:pt x="338" y="112"/>
                </a:cubicBezTo>
                <a:close/>
              </a:path>
            </a:pathLst>
          </a:custGeom>
          <a:solidFill>
            <a:schemeClr val="bg2"/>
          </a:solidFill>
          <a:ln>
            <a:noFill/>
          </a:ln>
        </p:spPr>
        <p:txBody>
          <a:bodyPr vert="horz" wrap="square" lIns="91440" tIns="45720" rIns="91440" bIns="45720" numCol="1" anchor="t" anchorCtr="0" compatLnSpc="1"/>
          <a:lstStyle/>
          <a:p>
            <a:endParaRPr lang="id-ID"/>
          </a:p>
        </p:txBody>
      </p:sp>
      <p:sp>
        <p:nvSpPr>
          <p:cNvPr id="12" name="Freeform 11"/>
          <p:cNvSpPr/>
          <p:nvPr/>
        </p:nvSpPr>
        <p:spPr bwMode="auto">
          <a:xfrm>
            <a:off x="4815922" y="4417799"/>
            <a:ext cx="360032" cy="1258258"/>
          </a:xfrm>
          <a:custGeom>
            <a:avLst/>
            <a:gdLst>
              <a:gd name="T0" fmla="*/ 49 w 163"/>
              <a:gd name="T1" fmla="*/ 401 h 572"/>
              <a:gd name="T2" fmla="*/ 0 w 163"/>
              <a:gd name="T3" fmla="*/ 572 h 572"/>
              <a:gd name="T4" fmla="*/ 0 w 163"/>
              <a:gd name="T5" fmla="*/ 572 h 572"/>
              <a:gd name="T6" fmla="*/ 0 w 163"/>
              <a:gd name="T7" fmla="*/ 572 h 572"/>
              <a:gd name="T8" fmla="*/ 0 w 163"/>
              <a:gd name="T9" fmla="*/ 572 h 572"/>
              <a:gd name="T10" fmla="*/ 0 w 163"/>
              <a:gd name="T11" fmla="*/ 572 h 572"/>
              <a:gd name="T12" fmla="*/ 152 w 163"/>
              <a:gd name="T13" fmla="*/ 445 h 572"/>
              <a:gd name="T14" fmla="*/ 133 w 163"/>
              <a:gd name="T15" fmla="*/ 450 h 572"/>
              <a:gd name="T16" fmla="*/ 114 w 163"/>
              <a:gd name="T17" fmla="*/ 454 h 572"/>
              <a:gd name="T18" fmla="*/ 118 w 163"/>
              <a:gd name="T19" fmla="*/ 446 h 572"/>
              <a:gd name="T20" fmla="*/ 128 w 163"/>
              <a:gd name="T21" fmla="*/ 423 h 572"/>
              <a:gd name="T22" fmla="*/ 129 w 163"/>
              <a:gd name="T23" fmla="*/ 420 h 572"/>
              <a:gd name="T24" fmla="*/ 131 w 163"/>
              <a:gd name="T25" fmla="*/ 416 h 572"/>
              <a:gd name="T26" fmla="*/ 137 w 163"/>
              <a:gd name="T27" fmla="*/ 396 h 572"/>
              <a:gd name="T28" fmla="*/ 144 w 163"/>
              <a:gd name="T29" fmla="*/ 375 h 572"/>
              <a:gd name="T30" fmla="*/ 147 w 163"/>
              <a:gd name="T31" fmla="*/ 364 h 572"/>
              <a:gd name="T32" fmla="*/ 150 w 163"/>
              <a:gd name="T33" fmla="*/ 353 h 572"/>
              <a:gd name="T34" fmla="*/ 158 w 163"/>
              <a:gd name="T35" fmla="*/ 305 h 572"/>
              <a:gd name="T36" fmla="*/ 162 w 163"/>
              <a:gd name="T37" fmla="*/ 256 h 572"/>
              <a:gd name="T38" fmla="*/ 155 w 163"/>
              <a:gd name="T39" fmla="*/ 158 h 572"/>
              <a:gd name="T40" fmla="*/ 134 w 163"/>
              <a:gd name="T41" fmla="*/ 76 h 572"/>
              <a:gd name="T42" fmla="*/ 110 w 163"/>
              <a:gd name="T43" fmla="*/ 20 h 572"/>
              <a:gd name="T44" fmla="*/ 102 w 163"/>
              <a:gd name="T45" fmla="*/ 5 h 572"/>
              <a:gd name="T46" fmla="*/ 100 w 163"/>
              <a:gd name="T47" fmla="*/ 0 h 572"/>
              <a:gd name="T48" fmla="*/ 55 w 163"/>
              <a:gd name="T49" fmla="*/ 25 h 572"/>
              <a:gd name="T50" fmla="*/ 58 w 163"/>
              <a:gd name="T51" fmla="*/ 30 h 572"/>
              <a:gd name="T52" fmla="*/ 65 w 163"/>
              <a:gd name="T53" fmla="*/ 43 h 572"/>
              <a:gd name="T54" fmla="*/ 86 w 163"/>
              <a:gd name="T55" fmla="*/ 93 h 572"/>
              <a:gd name="T56" fmla="*/ 111 w 163"/>
              <a:gd name="T57" fmla="*/ 254 h 572"/>
              <a:gd name="T58" fmla="*/ 108 w 163"/>
              <a:gd name="T59" fmla="*/ 299 h 572"/>
              <a:gd name="T60" fmla="*/ 100 w 163"/>
              <a:gd name="T61" fmla="*/ 341 h 572"/>
              <a:gd name="T62" fmla="*/ 98 w 163"/>
              <a:gd name="T63" fmla="*/ 351 h 572"/>
              <a:gd name="T64" fmla="*/ 95 w 163"/>
              <a:gd name="T65" fmla="*/ 361 h 572"/>
              <a:gd name="T66" fmla="*/ 89 w 163"/>
              <a:gd name="T67" fmla="*/ 380 h 572"/>
              <a:gd name="T68" fmla="*/ 83 w 163"/>
              <a:gd name="T69" fmla="*/ 397 h 572"/>
              <a:gd name="T70" fmla="*/ 81 w 163"/>
              <a:gd name="T71" fmla="*/ 401 h 572"/>
              <a:gd name="T72" fmla="*/ 80 w 163"/>
              <a:gd name="T73" fmla="*/ 405 h 572"/>
              <a:gd name="T74" fmla="*/ 72 w 163"/>
              <a:gd name="T75" fmla="*/ 424 h 572"/>
              <a:gd name="T76" fmla="*/ 68 w 163"/>
              <a:gd name="T77" fmla="*/ 432 h 572"/>
              <a:gd name="T78" fmla="*/ 59 w 163"/>
              <a:gd name="T79" fmla="*/ 416 h 572"/>
              <a:gd name="T80" fmla="*/ 52 w 163"/>
              <a:gd name="T81" fmla="*/ 406 h 572"/>
              <a:gd name="T82" fmla="*/ 49 w 163"/>
              <a:gd name="T83" fmla="*/ 401 h 57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572">
                <a:moveTo>
                  <a:pt x="49" y="401"/>
                </a:moveTo>
                <a:cubicBezTo>
                  <a:pt x="45" y="457"/>
                  <a:pt x="29" y="516"/>
                  <a:pt x="0" y="572"/>
                </a:cubicBezTo>
                <a:cubicBezTo>
                  <a:pt x="0" y="572"/>
                  <a:pt x="0" y="572"/>
                  <a:pt x="0" y="572"/>
                </a:cubicBezTo>
                <a:cubicBezTo>
                  <a:pt x="0" y="572"/>
                  <a:pt x="0" y="572"/>
                  <a:pt x="0" y="572"/>
                </a:cubicBezTo>
                <a:cubicBezTo>
                  <a:pt x="0" y="572"/>
                  <a:pt x="0" y="572"/>
                  <a:pt x="0" y="572"/>
                </a:cubicBezTo>
                <a:cubicBezTo>
                  <a:pt x="0" y="572"/>
                  <a:pt x="0" y="572"/>
                  <a:pt x="0" y="572"/>
                </a:cubicBezTo>
                <a:cubicBezTo>
                  <a:pt x="55" y="543"/>
                  <a:pt x="108" y="500"/>
                  <a:pt x="152" y="445"/>
                </a:cubicBezTo>
                <a:cubicBezTo>
                  <a:pt x="152" y="445"/>
                  <a:pt x="142" y="448"/>
                  <a:pt x="133" y="450"/>
                </a:cubicBezTo>
                <a:cubicBezTo>
                  <a:pt x="123" y="452"/>
                  <a:pt x="114" y="454"/>
                  <a:pt x="114" y="454"/>
                </a:cubicBezTo>
                <a:cubicBezTo>
                  <a:pt x="114" y="454"/>
                  <a:pt x="116" y="451"/>
                  <a:pt x="118" y="446"/>
                </a:cubicBezTo>
                <a:cubicBezTo>
                  <a:pt x="121" y="440"/>
                  <a:pt x="124" y="433"/>
                  <a:pt x="128" y="423"/>
                </a:cubicBezTo>
                <a:cubicBezTo>
                  <a:pt x="128" y="422"/>
                  <a:pt x="129" y="421"/>
                  <a:pt x="129" y="420"/>
                </a:cubicBezTo>
                <a:cubicBezTo>
                  <a:pt x="130" y="418"/>
                  <a:pt x="130" y="417"/>
                  <a:pt x="131" y="416"/>
                </a:cubicBezTo>
                <a:cubicBezTo>
                  <a:pt x="133" y="409"/>
                  <a:pt x="135" y="403"/>
                  <a:pt x="137" y="396"/>
                </a:cubicBezTo>
                <a:cubicBezTo>
                  <a:pt x="140" y="389"/>
                  <a:pt x="142" y="382"/>
                  <a:pt x="144" y="375"/>
                </a:cubicBezTo>
                <a:cubicBezTo>
                  <a:pt x="145" y="371"/>
                  <a:pt x="146" y="368"/>
                  <a:pt x="147" y="364"/>
                </a:cubicBezTo>
                <a:cubicBezTo>
                  <a:pt x="148" y="360"/>
                  <a:pt x="149" y="356"/>
                  <a:pt x="150" y="353"/>
                </a:cubicBezTo>
                <a:cubicBezTo>
                  <a:pt x="153" y="337"/>
                  <a:pt x="156" y="321"/>
                  <a:pt x="158" y="305"/>
                </a:cubicBezTo>
                <a:cubicBezTo>
                  <a:pt x="160" y="289"/>
                  <a:pt x="162" y="272"/>
                  <a:pt x="162" y="256"/>
                </a:cubicBezTo>
                <a:cubicBezTo>
                  <a:pt x="163" y="222"/>
                  <a:pt x="161" y="189"/>
                  <a:pt x="155" y="158"/>
                </a:cubicBezTo>
                <a:cubicBezTo>
                  <a:pt x="150" y="127"/>
                  <a:pt x="142" y="99"/>
                  <a:pt x="134" y="76"/>
                </a:cubicBezTo>
                <a:cubicBezTo>
                  <a:pt x="125" y="52"/>
                  <a:pt x="117" y="33"/>
                  <a:pt x="110" y="20"/>
                </a:cubicBezTo>
                <a:cubicBezTo>
                  <a:pt x="107" y="14"/>
                  <a:pt x="104" y="9"/>
                  <a:pt x="102" y="5"/>
                </a:cubicBezTo>
                <a:cubicBezTo>
                  <a:pt x="101" y="2"/>
                  <a:pt x="100" y="0"/>
                  <a:pt x="100" y="0"/>
                </a:cubicBezTo>
                <a:cubicBezTo>
                  <a:pt x="55" y="25"/>
                  <a:pt x="55" y="25"/>
                  <a:pt x="55" y="25"/>
                </a:cubicBezTo>
                <a:cubicBezTo>
                  <a:pt x="55" y="25"/>
                  <a:pt x="56" y="26"/>
                  <a:pt x="58" y="30"/>
                </a:cubicBezTo>
                <a:cubicBezTo>
                  <a:pt x="59" y="33"/>
                  <a:pt x="62" y="37"/>
                  <a:pt x="65" y="43"/>
                </a:cubicBezTo>
                <a:cubicBezTo>
                  <a:pt x="70" y="55"/>
                  <a:pt x="78" y="72"/>
                  <a:pt x="86" y="93"/>
                </a:cubicBezTo>
                <a:cubicBezTo>
                  <a:pt x="101" y="135"/>
                  <a:pt x="113" y="194"/>
                  <a:pt x="111" y="254"/>
                </a:cubicBezTo>
                <a:cubicBezTo>
                  <a:pt x="111" y="269"/>
                  <a:pt x="109" y="284"/>
                  <a:pt x="108" y="299"/>
                </a:cubicBezTo>
                <a:cubicBezTo>
                  <a:pt x="106" y="313"/>
                  <a:pt x="103" y="327"/>
                  <a:pt x="100" y="341"/>
                </a:cubicBezTo>
                <a:cubicBezTo>
                  <a:pt x="99" y="344"/>
                  <a:pt x="98" y="348"/>
                  <a:pt x="98" y="351"/>
                </a:cubicBezTo>
                <a:cubicBezTo>
                  <a:pt x="97" y="354"/>
                  <a:pt x="96" y="358"/>
                  <a:pt x="95" y="361"/>
                </a:cubicBezTo>
                <a:cubicBezTo>
                  <a:pt x="93" y="368"/>
                  <a:pt x="91" y="374"/>
                  <a:pt x="89" y="380"/>
                </a:cubicBezTo>
                <a:cubicBezTo>
                  <a:pt x="87" y="386"/>
                  <a:pt x="85" y="392"/>
                  <a:pt x="83" y="397"/>
                </a:cubicBezTo>
                <a:cubicBezTo>
                  <a:pt x="82" y="399"/>
                  <a:pt x="82" y="400"/>
                  <a:pt x="81" y="401"/>
                </a:cubicBezTo>
                <a:cubicBezTo>
                  <a:pt x="81" y="402"/>
                  <a:pt x="81" y="403"/>
                  <a:pt x="80" y="405"/>
                </a:cubicBezTo>
                <a:cubicBezTo>
                  <a:pt x="77" y="413"/>
                  <a:pt x="74" y="420"/>
                  <a:pt x="72" y="424"/>
                </a:cubicBezTo>
                <a:cubicBezTo>
                  <a:pt x="69" y="429"/>
                  <a:pt x="68" y="432"/>
                  <a:pt x="68" y="432"/>
                </a:cubicBezTo>
                <a:cubicBezTo>
                  <a:pt x="68" y="432"/>
                  <a:pt x="64" y="424"/>
                  <a:pt x="59" y="416"/>
                </a:cubicBezTo>
                <a:cubicBezTo>
                  <a:pt x="56" y="413"/>
                  <a:pt x="54" y="409"/>
                  <a:pt x="52" y="406"/>
                </a:cubicBezTo>
                <a:cubicBezTo>
                  <a:pt x="50" y="403"/>
                  <a:pt x="49" y="401"/>
                  <a:pt x="49" y="401"/>
                </a:cubicBezTo>
                <a:close/>
              </a:path>
            </a:pathLst>
          </a:custGeom>
          <a:solidFill>
            <a:schemeClr val="bg2"/>
          </a:solidFill>
          <a:ln>
            <a:noFill/>
          </a:ln>
        </p:spPr>
        <p:txBody>
          <a:bodyPr vert="horz" wrap="square" lIns="91440" tIns="45720" rIns="91440" bIns="45720" numCol="1" anchor="t" anchorCtr="0" compatLnSpc="1"/>
          <a:lstStyle/>
          <a:p>
            <a:endParaRPr lang="id-ID"/>
          </a:p>
        </p:txBody>
      </p:sp>
      <p:sp>
        <p:nvSpPr>
          <p:cNvPr id="13" name="Freeform 12"/>
          <p:cNvSpPr/>
          <p:nvPr/>
        </p:nvSpPr>
        <p:spPr bwMode="auto">
          <a:xfrm>
            <a:off x="5245321" y="2545371"/>
            <a:ext cx="358177" cy="1263825"/>
          </a:xfrm>
          <a:custGeom>
            <a:avLst/>
            <a:gdLst>
              <a:gd name="T0" fmla="*/ 152 w 163"/>
              <a:gd name="T1" fmla="*/ 128 h 574"/>
              <a:gd name="T2" fmla="*/ 0 w 163"/>
              <a:gd name="T3" fmla="*/ 1 h 574"/>
              <a:gd name="T4" fmla="*/ 0 w 163"/>
              <a:gd name="T5" fmla="*/ 0 h 574"/>
              <a:gd name="T6" fmla="*/ 0 w 163"/>
              <a:gd name="T7" fmla="*/ 0 h 574"/>
              <a:gd name="T8" fmla="*/ 0 w 163"/>
              <a:gd name="T9" fmla="*/ 0 h 574"/>
              <a:gd name="T10" fmla="*/ 0 w 163"/>
              <a:gd name="T11" fmla="*/ 1 h 574"/>
              <a:gd name="T12" fmla="*/ 49 w 163"/>
              <a:gd name="T13" fmla="*/ 171 h 574"/>
              <a:gd name="T14" fmla="*/ 59 w 163"/>
              <a:gd name="T15" fmla="*/ 156 h 574"/>
              <a:gd name="T16" fmla="*/ 68 w 163"/>
              <a:gd name="T17" fmla="*/ 141 h 574"/>
              <a:gd name="T18" fmla="*/ 72 w 163"/>
              <a:gd name="T19" fmla="*/ 148 h 574"/>
              <a:gd name="T20" fmla="*/ 80 w 163"/>
              <a:gd name="T21" fmla="*/ 168 h 574"/>
              <a:gd name="T22" fmla="*/ 82 w 163"/>
              <a:gd name="T23" fmla="*/ 171 h 574"/>
              <a:gd name="T24" fmla="*/ 83 w 163"/>
              <a:gd name="T25" fmla="*/ 175 h 574"/>
              <a:gd name="T26" fmla="*/ 89 w 163"/>
              <a:gd name="T27" fmla="*/ 193 h 574"/>
              <a:gd name="T28" fmla="*/ 95 w 163"/>
              <a:gd name="T29" fmla="*/ 212 h 574"/>
              <a:gd name="T30" fmla="*/ 98 w 163"/>
              <a:gd name="T31" fmla="*/ 221 h 574"/>
              <a:gd name="T32" fmla="*/ 100 w 163"/>
              <a:gd name="T33" fmla="*/ 232 h 574"/>
              <a:gd name="T34" fmla="*/ 108 w 163"/>
              <a:gd name="T35" fmla="*/ 274 h 574"/>
              <a:gd name="T36" fmla="*/ 111 w 163"/>
              <a:gd name="T37" fmla="*/ 319 h 574"/>
              <a:gd name="T38" fmla="*/ 86 w 163"/>
              <a:gd name="T39" fmla="*/ 481 h 574"/>
              <a:gd name="T40" fmla="*/ 64 w 163"/>
              <a:gd name="T41" fmla="*/ 530 h 574"/>
              <a:gd name="T42" fmla="*/ 57 w 163"/>
              <a:gd name="T43" fmla="*/ 544 h 574"/>
              <a:gd name="T44" fmla="*/ 55 w 163"/>
              <a:gd name="T45" fmla="*/ 549 h 574"/>
              <a:gd name="T46" fmla="*/ 99 w 163"/>
              <a:gd name="T47" fmla="*/ 574 h 574"/>
              <a:gd name="T48" fmla="*/ 102 w 163"/>
              <a:gd name="T49" fmla="*/ 568 h 574"/>
              <a:gd name="T50" fmla="*/ 110 w 163"/>
              <a:gd name="T51" fmla="*/ 553 h 574"/>
              <a:gd name="T52" fmla="*/ 134 w 163"/>
              <a:gd name="T53" fmla="*/ 498 h 574"/>
              <a:gd name="T54" fmla="*/ 155 w 163"/>
              <a:gd name="T55" fmla="*/ 415 h 574"/>
              <a:gd name="T56" fmla="*/ 161 w 163"/>
              <a:gd name="T57" fmla="*/ 367 h 574"/>
              <a:gd name="T58" fmla="*/ 162 w 163"/>
              <a:gd name="T59" fmla="*/ 317 h 574"/>
              <a:gd name="T60" fmla="*/ 158 w 163"/>
              <a:gd name="T61" fmla="*/ 268 h 574"/>
              <a:gd name="T62" fmla="*/ 150 w 163"/>
              <a:gd name="T63" fmla="*/ 220 h 574"/>
              <a:gd name="T64" fmla="*/ 147 w 163"/>
              <a:gd name="T65" fmla="*/ 209 h 574"/>
              <a:gd name="T66" fmla="*/ 144 w 163"/>
              <a:gd name="T67" fmla="*/ 198 h 574"/>
              <a:gd name="T68" fmla="*/ 138 w 163"/>
              <a:gd name="T69" fmla="*/ 177 h 574"/>
              <a:gd name="T70" fmla="*/ 131 w 163"/>
              <a:gd name="T71" fmla="*/ 157 h 574"/>
              <a:gd name="T72" fmla="*/ 129 w 163"/>
              <a:gd name="T73" fmla="*/ 153 h 574"/>
              <a:gd name="T74" fmla="*/ 128 w 163"/>
              <a:gd name="T75" fmla="*/ 149 h 574"/>
              <a:gd name="T76" fmla="*/ 118 w 163"/>
              <a:gd name="T77" fmla="*/ 127 h 574"/>
              <a:gd name="T78" fmla="*/ 114 w 163"/>
              <a:gd name="T79" fmla="*/ 119 h 574"/>
              <a:gd name="T80" fmla="*/ 133 w 163"/>
              <a:gd name="T81" fmla="*/ 123 h 574"/>
              <a:gd name="T82" fmla="*/ 152 w 163"/>
              <a:gd name="T83" fmla="*/ 128 h 5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Lst>
            <a:rect l="0" t="0" r="r" b="b"/>
            <a:pathLst>
              <a:path w="163" h="574">
                <a:moveTo>
                  <a:pt x="152" y="128"/>
                </a:moveTo>
                <a:cubicBezTo>
                  <a:pt x="109" y="73"/>
                  <a:pt x="56" y="30"/>
                  <a:pt x="0" y="1"/>
                </a:cubicBezTo>
                <a:cubicBezTo>
                  <a:pt x="0" y="0"/>
                  <a:pt x="0" y="0"/>
                  <a:pt x="0" y="0"/>
                </a:cubicBezTo>
                <a:cubicBezTo>
                  <a:pt x="0" y="0"/>
                  <a:pt x="0" y="0"/>
                  <a:pt x="0" y="0"/>
                </a:cubicBezTo>
                <a:cubicBezTo>
                  <a:pt x="0" y="0"/>
                  <a:pt x="0" y="0"/>
                  <a:pt x="0" y="0"/>
                </a:cubicBezTo>
                <a:cubicBezTo>
                  <a:pt x="0" y="1"/>
                  <a:pt x="0" y="1"/>
                  <a:pt x="0" y="1"/>
                </a:cubicBezTo>
                <a:cubicBezTo>
                  <a:pt x="29" y="56"/>
                  <a:pt x="46" y="115"/>
                  <a:pt x="49" y="171"/>
                </a:cubicBezTo>
                <a:cubicBezTo>
                  <a:pt x="49" y="171"/>
                  <a:pt x="54" y="164"/>
                  <a:pt x="59" y="156"/>
                </a:cubicBezTo>
                <a:cubicBezTo>
                  <a:pt x="64" y="149"/>
                  <a:pt x="68" y="141"/>
                  <a:pt x="68" y="141"/>
                </a:cubicBezTo>
                <a:cubicBezTo>
                  <a:pt x="68" y="141"/>
                  <a:pt x="70" y="143"/>
                  <a:pt x="72" y="148"/>
                </a:cubicBezTo>
                <a:cubicBezTo>
                  <a:pt x="74" y="153"/>
                  <a:pt x="77" y="160"/>
                  <a:pt x="80" y="168"/>
                </a:cubicBezTo>
                <a:cubicBezTo>
                  <a:pt x="81" y="169"/>
                  <a:pt x="81" y="170"/>
                  <a:pt x="82" y="171"/>
                </a:cubicBezTo>
                <a:cubicBezTo>
                  <a:pt x="82" y="172"/>
                  <a:pt x="83" y="174"/>
                  <a:pt x="83" y="175"/>
                </a:cubicBezTo>
                <a:cubicBezTo>
                  <a:pt x="85" y="181"/>
                  <a:pt x="87" y="186"/>
                  <a:pt x="89" y="193"/>
                </a:cubicBezTo>
                <a:cubicBezTo>
                  <a:pt x="91" y="199"/>
                  <a:pt x="93" y="205"/>
                  <a:pt x="95" y="212"/>
                </a:cubicBezTo>
                <a:cubicBezTo>
                  <a:pt x="96" y="215"/>
                  <a:pt x="97" y="218"/>
                  <a:pt x="98" y="221"/>
                </a:cubicBezTo>
                <a:cubicBezTo>
                  <a:pt x="99" y="225"/>
                  <a:pt x="99" y="228"/>
                  <a:pt x="100" y="232"/>
                </a:cubicBezTo>
                <a:cubicBezTo>
                  <a:pt x="103" y="245"/>
                  <a:pt x="106" y="260"/>
                  <a:pt x="108" y="274"/>
                </a:cubicBezTo>
                <a:cubicBezTo>
                  <a:pt x="110" y="289"/>
                  <a:pt x="111" y="304"/>
                  <a:pt x="111" y="319"/>
                </a:cubicBezTo>
                <a:cubicBezTo>
                  <a:pt x="114" y="379"/>
                  <a:pt x="101" y="438"/>
                  <a:pt x="86" y="481"/>
                </a:cubicBezTo>
                <a:cubicBezTo>
                  <a:pt x="78" y="502"/>
                  <a:pt x="70" y="519"/>
                  <a:pt x="64" y="530"/>
                </a:cubicBezTo>
                <a:cubicBezTo>
                  <a:pt x="62" y="536"/>
                  <a:pt x="59" y="541"/>
                  <a:pt x="57" y="544"/>
                </a:cubicBezTo>
                <a:cubicBezTo>
                  <a:pt x="56" y="547"/>
                  <a:pt x="55" y="549"/>
                  <a:pt x="55" y="549"/>
                </a:cubicBezTo>
                <a:cubicBezTo>
                  <a:pt x="99" y="574"/>
                  <a:pt x="99" y="574"/>
                  <a:pt x="99" y="574"/>
                </a:cubicBezTo>
                <a:cubicBezTo>
                  <a:pt x="99" y="574"/>
                  <a:pt x="100" y="572"/>
                  <a:pt x="102" y="568"/>
                </a:cubicBezTo>
                <a:cubicBezTo>
                  <a:pt x="104" y="565"/>
                  <a:pt x="107" y="560"/>
                  <a:pt x="110" y="553"/>
                </a:cubicBezTo>
                <a:cubicBezTo>
                  <a:pt x="116" y="540"/>
                  <a:pt x="125" y="521"/>
                  <a:pt x="134" y="498"/>
                </a:cubicBezTo>
                <a:cubicBezTo>
                  <a:pt x="142" y="474"/>
                  <a:pt x="150" y="446"/>
                  <a:pt x="155" y="415"/>
                </a:cubicBezTo>
                <a:cubicBezTo>
                  <a:pt x="158" y="400"/>
                  <a:pt x="160" y="384"/>
                  <a:pt x="161" y="367"/>
                </a:cubicBezTo>
                <a:cubicBezTo>
                  <a:pt x="162" y="351"/>
                  <a:pt x="163" y="334"/>
                  <a:pt x="162" y="317"/>
                </a:cubicBezTo>
                <a:cubicBezTo>
                  <a:pt x="162" y="301"/>
                  <a:pt x="160" y="284"/>
                  <a:pt x="158" y="268"/>
                </a:cubicBezTo>
                <a:cubicBezTo>
                  <a:pt x="156" y="251"/>
                  <a:pt x="153" y="236"/>
                  <a:pt x="150" y="220"/>
                </a:cubicBezTo>
                <a:cubicBezTo>
                  <a:pt x="149" y="216"/>
                  <a:pt x="148" y="213"/>
                  <a:pt x="147" y="209"/>
                </a:cubicBezTo>
                <a:cubicBezTo>
                  <a:pt x="146" y="205"/>
                  <a:pt x="145" y="202"/>
                  <a:pt x="144" y="198"/>
                </a:cubicBezTo>
                <a:cubicBezTo>
                  <a:pt x="142" y="191"/>
                  <a:pt x="140" y="184"/>
                  <a:pt x="138" y="177"/>
                </a:cubicBezTo>
                <a:cubicBezTo>
                  <a:pt x="136" y="170"/>
                  <a:pt x="133" y="163"/>
                  <a:pt x="131" y="157"/>
                </a:cubicBezTo>
                <a:cubicBezTo>
                  <a:pt x="130" y="156"/>
                  <a:pt x="130" y="154"/>
                  <a:pt x="129" y="153"/>
                </a:cubicBezTo>
                <a:cubicBezTo>
                  <a:pt x="129" y="152"/>
                  <a:pt x="128" y="150"/>
                  <a:pt x="128" y="149"/>
                </a:cubicBezTo>
                <a:cubicBezTo>
                  <a:pt x="124" y="140"/>
                  <a:pt x="121" y="132"/>
                  <a:pt x="118" y="127"/>
                </a:cubicBezTo>
                <a:cubicBezTo>
                  <a:pt x="116" y="122"/>
                  <a:pt x="114" y="119"/>
                  <a:pt x="114" y="119"/>
                </a:cubicBezTo>
                <a:cubicBezTo>
                  <a:pt x="114" y="119"/>
                  <a:pt x="124" y="121"/>
                  <a:pt x="133" y="123"/>
                </a:cubicBezTo>
                <a:cubicBezTo>
                  <a:pt x="143" y="125"/>
                  <a:pt x="152" y="128"/>
                  <a:pt x="152" y="128"/>
                </a:cubicBezTo>
                <a:close/>
              </a:path>
            </a:pathLst>
          </a:custGeom>
          <a:solidFill>
            <a:schemeClr val="bg2"/>
          </a:solidFill>
          <a:ln>
            <a:noFill/>
          </a:ln>
        </p:spPr>
        <p:txBody>
          <a:bodyPr vert="horz" wrap="square" lIns="91440" tIns="45720" rIns="91440" bIns="45720" numCol="1" anchor="t" anchorCtr="0" compatLnSpc="1"/>
          <a:lstStyle/>
          <a:p>
            <a:endParaRPr lang="id-ID"/>
          </a:p>
        </p:txBody>
      </p:sp>
      <p:grpSp>
        <p:nvGrpSpPr>
          <p:cNvPr id="16" name="Group 15"/>
          <p:cNvGrpSpPr/>
          <p:nvPr/>
        </p:nvGrpSpPr>
        <p:grpSpPr>
          <a:xfrm rot="20862303">
            <a:off x="3150790" y="4086802"/>
            <a:ext cx="1712939" cy="1714174"/>
            <a:chOff x="1455738" y="2371725"/>
            <a:chExt cx="2198688" cy="2200275"/>
          </a:xfrm>
        </p:grpSpPr>
        <p:sp>
          <p:nvSpPr>
            <p:cNvPr id="17" name="Freeform 16"/>
            <p:cNvSpPr/>
            <p:nvPr/>
          </p:nvSpPr>
          <p:spPr bwMode="auto">
            <a:xfrm>
              <a:off x="2035175" y="2967038"/>
              <a:ext cx="1071563" cy="1009650"/>
            </a:xfrm>
            <a:custGeom>
              <a:avLst/>
              <a:gdLst>
                <a:gd name="T0" fmla="*/ 277 w 570"/>
                <a:gd name="T1" fmla="*/ 0 h 536"/>
                <a:gd name="T2" fmla="*/ 217 w 570"/>
                <a:gd name="T3" fmla="*/ 7 h 536"/>
                <a:gd name="T4" fmla="*/ 50 w 570"/>
                <a:gd name="T5" fmla="*/ 126 h 536"/>
                <a:gd name="T6" fmla="*/ 16 w 570"/>
                <a:gd name="T7" fmla="*/ 328 h 536"/>
                <a:gd name="T8" fmla="*/ 276 w 570"/>
                <a:gd name="T9" fmla="*/ 536 h 536"/>
                <a:gd name="T10" fmla="*/ 336 w 570"/>
                <a:gd name="T11" fmla="*/ 529 h 536"/>
                <a:gd name="T12" fmla="*/ 538 w 570"/>
                <a:gd name="T13" fmla="*/ 208 h 536"/>
                <a:gd name="T14" fmla="*/ 277 w 570"/>
                <a:gd name="T15" fmla="*/ 0 h 53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570" h="536">
                  <a:moveTo>
                    <a:pt x="277" y="0"/>
                  </a:moveTo>
                  <a:cubicBezTo>
                    <a:pt x="257" y="0"/>
                    <a:pt x="237" y="3"/>
                    <a:pt x="217" y="7"/>
                  </a:cubicBezTo>
                  <a:cubicBezTo>
                    <a:pt x="147" y="23"/>
                    <a:pt x="88" y="65"/>
                    <a:pt x="50" y="126"/>
                  </a:cubicBezTo>
                  <a:cubicBezTo>
                    <a:pt x="12" y="186"/>
                    <a:pt x="0" y="258"/>
                    <a:pt x="16" y="328"/>
                  </a:cubicBezTo>
                  <a:cubicBezTo>
                    <a:pt x="44" y="450"/>
                    <a:pt x="151" y="536"/>
                    <a:pt x="276" y="536"/>
                  </a:cubicBezTo>
                  <a:cubicBezTo>
                    <a:pt x="296" y="536"/>
                    <a:pt x="316" y="533"/>
                    <a:pt x="336" y="529"/>
                  </a:cubicBezTo>
                  <a:cubicBezTo>
                    <a:pt x="480" y="496"/>
                    <a:pt x="570" y="352"/>
                    <a:pt x="538" y="208"/>
                  </a:cubicBezTo>
                  <a:cubicBezTo>
                    <a:pt x="510" y="86"/>
                    <a:pt x="402" y="0"/>
                    <a:pt x="277" y="0"/>
                  </a:cubicBezTo>
                  <a:close/>
                </a:path>
              </a:pathLst>
            </a:custGeom>
            <a:solidFill>
              <a:schemeClr val="accent2">
                <a:lumMod val="75000"/>
              </a:schemeClr>
            </a:solidFill>
            <a:ln>
              <a:noFill/>
            </a:ln>
          </p:spPr>
          <p:txBody>
            <a:bodyPr vert="horz" wrap="square" lIns="91440" tIns="45720" rIns="91440" bIns="45720" numCol="1" anchor="t" anchorCtr="0" compatLnSpc="1"/>
            <a:lstStyle/>
            <a:p>
              <a:endParaRPr lang="id-ID"/>
            </a:p>
          </p:txBody>
        </p:sp>
        <p:sp>
          <p:nvSpPr>
            <p:cNvPr id="18" name="Freeform 17"/>
            <p:cNvSpPr>
              <a:spLocks noEditPoints="1"/>
            </p:cNvSpPr>
            <p:nvPr/>
          </p:nvSpPr>
          <p:spPr bwMode="auto">
            <a:xfrm>
              <a:off x="1455738" y="2371725"/>
              <a:ext cx="2198688" cy="2200275"/>
            </a:xfrm>
            <a:custGeom>
              <a:avLst/>
              <a:gdLst>
                <a:gd name="T0" fmla="*/ 1055 w 1169"/>
                <a:gd name="T1" fmla="*/ 596 h 1170"/>
                <a:gd name="T2" fmla="*/ 1169 w 1169"/>
                <a:gd name="T3" fmla="*/ 551 h 1170"/>
                <a:gd name="T4" fmla="*/ 1156 w 1169"/>
                <a:gd name="T5" fmla="*/ 455 h 1170"/>
                <a:gd name="T6" fmla="*/ 1153 w 1169"/>
                <a:gd name="T7" fmla="*/ 446 h 1170"/>
                <a:gd name="T8" fmla="*/ 1031 w 1169"/>
                <a:gd name="T9" fmla="*/ 436 h 1170"/>
                <a:gd name="T10" fmla="*/ 998 w 1169"/>
                <a:gd name="T11" fmla="*/ 359 h 1170"/>
                <a:gd name="T12" fmla="*/ 1074 w 1169"/>
                <a:gd name="T13" fmla="*/ 263 h 1170"/>
                <a:gd name="T14" fmla="*/ 1008 w 1169"/>
                <a:gd name="T15" fmla="*/ 180 h 1170"/>
                <a:gd name="T16" fmla="*/ 897 w 1169"/>
                <a:gd name="T17" fmla="*/ 233 h 1170"/>
                <a:gd name="T18" fmla="*/ 829 w 1169"/>
                <a:gd name="T19" fmla="*/ 183 h 1170"/>
                <a:gd name="T20" fmla="*/ 847 w 1169"/>
                <a:gd name="T21" fmla="*/ 62 h 1170"/>
                <a:gd name="T22" fmla="*/ 749 w 1169"/>
                <a:gd name="T23" fmla="*/ 23 h 1170"/>
                <a:gd name="T24" fmla="*/ 679 w 1169"/>
                <a:gd name="T25" fmla="*/ 124 h 1170"/>
                <a:gd name="T26" fmla="*/ 596 w 1169"/>
                <a:gd name="T27" fmla="*/ 114 h 1170"/>
                <a:gd name="T28" fmla="*/ 550 w 1169"/>
                <a:gd name="T29" fmla="*/ 0 h 1170"/>
                <a:gd name="T30" fmla="*/ 454 w 1169"/>
                <a:gd name="T31" fmla="*/ 14 h 1170"/>
                <a:gd name="T32" fmla="*/ 446 w 1169"/>
                <a:gd name="T33" fmla="*/ 16 h 1170"/>
                <a:gd name="T34" fmla="*/ 436 w 1169"/>
                <a:gd name="T35" fmla="*/ 139 h 1170"/>
                <a:gd name="T36" fmla="*/ 359 w 1169"/>
                <a:gd name="T37" fmla="*/ 172 h 1170"/>
                <a:gd name="T38" fmla="*/ 262 w 1169"/>
                <a:gd name="T39" fmla="*/ 96 h 1170"/>
                <a:gd name="T40" fmla="*/ 180 w 1169"/>
                <a:gd name="T41" fmla="*/ 162 h 1170"/>
                <a:gd name="T42" fmla="*/ 232 w 1169"/>
                <a:gd name="T43" fmla="*/ 273 h 1170"/>
                <a:gd name="T44" fmla="*/ 183 w 1169"/>
                <a:gd name="T45" fmla="*/ 340 h 1170"/>
                <a:gd name="T46" fmla="*/ 61 w 1169"/>
                <a:gd name="T47" fmla="*/ 323 h 1170"/>
                <a:gd name="T48" fmla="*/ 22 w 1169"/>
                <a:gd name="T49" fmla="*/ 421 h 1170"/>
                <a:gd name="T50" fmla="*/ 123 w 1169"/>
                <a:gd name="T51" fmla="*/ 491 h 1170"/>
                <a:gd name="T52" fmla="*/ 114 w 1169"/>
                <a:gd name="T53" fmla="*/ 574 h 1170"/>
                <a:gd name="T54" fmla="*/ 0 w 1169"/>
                <a:gd name="T55" fmla="*/ 619 h 1170"/>
                <a:gd name="T56" fmla="*/ 14 w 1169"/>
                <a:gd name="T57" fmla="*/ 716 h 1170"/>
                <a:gd name="T58" fmla="*/ 16 w 1169"/>
                <a:gd name="T59" fmla="*/ 724 h 1170"/>
                <a:gd name="T60" fmla="*/ 138 w 1169"/>
                <a:gd name="T61" fmla="*/ 734 h 1170"/>
                <a:gd name="T62" fmla="*/ 171 w 1169"/>
                <a:gd name="T63" fmla="*/ 811 h 1170"/>
                <a:gd name="T64" fmla="*/ 95 w 1169"/>
                <a:gd name="T65" fmla="*/ 907 h 1170"/>
                <a:gd name="T66" fmla="*/ 161 w 1169"/>
                <a:gd name="T67" fmla="*/ 990 h 1170"/>
                <a:gd name="T68" fmla="*/ 272 w 1169"/>
                <a:gd name="T69" fmla="*/ 937 h 1170"/>
                <a:gd name="T70" fmla="*/ 340 w 1169"/>
                <a:gd name="T71" fmla="*/ 987 h 1170"/>
                <a:gd name="T72" fmla="*/ 322 w 1169"/>
                <a:gd name="T73" fmla="*/ 1109 h 1170"/>
                <a:gd name="T74" fmla="*/ 420 w 1169"/>
                <a:gd name="T75" fmla="*/ 1147 h 1170"/>
                <a:gd name="T76" fmla="*/ 490 w 1169"/>
                <a:gd name="T77" fmla="*/ 1046 h 1170"/>
                <a:gd name="T78" fmla="*/ 574 w 1169"/>
                <a:gd name="T79" fmla="*/ 1056 h 1170"/>
                <a:gd name="T80" fmla="*/ 619 w 1169"/>
                <a:gd name="T81" fmla="*/ 1170 h 1170"/>
                <a:gd name="T82" fmla="*/ 715 w 1169"/>
                <a:gd name="T83" fmla="*/ 1156 h 1170"/>
                <a:gd name="T84" fmla="*/ 723 w 1169"/>
                <a:gd name="T85" fmla="*/ 1154 h 1170"/>
                <a:gd name="T86" fmla="*/ 733 w 1169"/>
                <a:gd name="T87" fmla="*/ 1032 h 1170"/>
                <a:gd name="T88" fmla="*/ 810 w 1169"/>
                <a:gd name="T89" fmla="*/ 998 h 1170"/>
                <a:gd name="T90" fmla="*/ 907 w 1169"/>
                <a:gd name="T91" fmla="*/ 1074 h 1170"/>
                <a:gd name="T92" fmla="*/ 989 w 1169"/>
                <a:gd name="T93" fmla="*/ 1008 h 1170"/>
                <a:gd name="T94" fmla="*/ 937 w 1169"/>
                <a:gd name="T95" fmla="*/ 897 h 1170"/>
                <a:gd name="T96" fmla="*/ 987 w 1169"/>
                <a:gd name="T97" fmla="*/ 830 h 1170"/>
                <a:gd name="T98" fmla="*/ 1108 w 1169"/>
                <a:gd name="T99" fmla="*/ 848 h 1170"/>
                <a:gd name="T100" fmla="*/ 1147 w 1169"/>
                <a:gd name="T101" fmla="*/ 749 h 1170"/>
                <a:gd name="T102" fmla="*/ 1046 w 1169"/>
                <a:gd name="T103" fmla="*/ 679 h 1170"/>
                <a:gd name="T104" fmla="*/ 1055 w 1169"/>
                <a:gd name="T105" fmla="*/ 596 h 1170"/>
                <a:gd name="T106" fmla="*/ 657 w 1169"/>
                <a:gd name="T107" fmla="*/ 901 h 1170"/>
                <a:gd name="T108" fmla="*/ 584 w 1169"/>
                <a:gd name="T109" fmla="*/ 909 h 1170"/>
                <a:gd name="T110" fmla="*/ 384 w 1169"/>
                <a:gd name="T111" fmla="*/ 839 h 1170"/>
                <a:gd name="T112" fmla="*/ 269 w 1169"/>
                <a:gd name="T113" fmla="*/ 657 h 1170"/>
                <a:gd name="T114" fmla="*/ 310 w 1169"/>
                <a:gd name="T115" fmla="*/ 413 h 1170"/>
                <a:gd name="T116" fmla="*/ 512 w 1169"/>
                <a:gd name="T117" fmla="*/ 270 h 1170"/>
                <a:gd name="T118" fmla="*/ 585 w 1169"/>
                <a:gd name="T119" fmla="*/ 261 h 1170"/>
                <a:gd name="T120" fmla="*/ 785 w 1169"/>
                <a:gd name="T121" fmla="*/ 331 h 1170"/>
                <a:gd name="T122" fmla="*/ 900 w 1169"/>
                <a:gd name="T123" fmla="*/ 513 h 1170"/>
                <a:gd name="T124" fmla="*/ 657 w 1169"/>
                <a:gd name="T125" fmla="*/ 901 h 117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1169" h="1170">
                  <a:moveTo>
                    <a:pt x="1055" y="596"/>
                  </a:moveTo>
                  <a:cubicBezTo>
                    <a:pt x="1101" y="580"/>
                    <a:pt x="1140" y="564"/>
                    <a:pt x="1169" y="551"/>
                  </a:cubicBezTo>
                  <a:cubicBezTo>
                    <a:pt x="1167" y="519"/>
                    <a:pt x="1163" y="487"/>
                    <a:pt x="1156" y="455"/>
                  </a:cubicBezTo>
                  <a:cubicBezTo>
                    <a:pt x="1155" y="452"/>
                    <a:pt x="1154" y="449"/>
                    <a:pt x="1153" y="446"/>
                  </a:cubicBezTo>
                  <a:cubicBezTo>
                    <a:pt x="1121" y="442"/>
                    <a:pt x="1080" y="438"/>
                    <a:pt x="1031" y="436"/>
                  </a:cubicBezTo>
                  <a:cubicBezTo>
                    <a:pt x="1022" y="409"/>
                    <a:pt x="1011" y="384"/>
                    <a:pt x="998" y="359"/>
                  </a:cubicBezTo>
                  <a:cubicBezTo>
                    <a:pt x="1030" y="322"/>
                    <a:pt x="1055" y="290"/>
                    <a:pt x="1074" y="263"/>
                  </a:cubicBezTo>
                  <a:cubicBezTo>
                    <a:pt x="1054" y="233"/>
                    <a:pt x="1032" y="206"/>
                    <a:pt x="1008" y="180"/>
                  </a:cubicBezTo>
                  <a:cubicBezTo>
                    <a:pt x="977" y="193"/>
                    <a:pt x="940" y="210"/>
                    <a:pt x="897" y="233"/>
                  </a:cubicBezTo>
                  <a:cubicBezTo>
                    <a:pt x="876" y="214"/>
                    <a:pt x="853" y="198"/>
                    <a:pt x="829" y="183"/>
                  </a:cubicBezTo>
                  <a:cubicBezTo>
                    <a:pt x="838" y="135"/>
                    <a:pt x="844" y="94"/>
                    <a:pt x="847" y="62"/>
                  </a:cubicBezTo>
                  <a:cubicBezTo>
                    <a:pt x="816" y="46"/>
                    <a:pt x="783" y="33"/>
                    <a:pt x="749" y="23"/>
                  </a:cubicBezTo>
                  <a:cubicBezTo>
                    <a:pt x="729" y="49"/>
                    <a:pt x="705" y="82"/>
                    <a:pt x="679" y="124"/>
                  </a:cubicBezTo>
                  <a:cubicBezTo>
                    <a:pt x="652" y="118"/>
                    <a:pt x="624" y="115"/>
                    <a:pt x="596" y="114"/>
                  </a:cubicBezTo>
                  <a:cubicBezTo>
                    <a:pt x="579" y="68"/>
                    <a:pt x="564" y="30"/>
                    <a:pt x="550" y="0"/>
                  </a:cubicBezTo>
                  <a:cubicBezTo>
                    <a:pt x="518" y="2"/>
                    <a:pt x="486" y="7"/>
                    <a:pt x="454" y="14"/>
                  </a:cubicBezTo>
                  <a:cubicBezTo>
                    <a:pt x="451" y="15"/>
                    <a:pt x="449" y="15"/>
                    <a:pt x="446" y="16"/>
                  </a:cubicBezTo>
                  <a:cubicBezTo>
                    <a:pt x="441" y="49"/>
                    <a:pt x="438" y="89"/>
                    <a:pt x="436" y="139"/>
                  </a:cubicBezTo>
                  <a:cubicBezTo>
                    <a:pt x="409" y="147"/>
                    <a:pt x="383" y="159"/>
                    <a:pt x="359" y="172"/>
                  </a:cubicBezTo>
                  <a:cubicBezTo>
                    <a:pt x="321" y="140"/>
                    <a:pt x="289" y="115"/>
                    <a:pt x="262" y="96"/>
                  </a:cubicBezTo>
                  <a:cubicBezTo>
                    <a:pt x="233" y="115"/>
                    <a:pt x="205" y="137"/>
                    <a:pt x="180" y="162"/>
                  </a:cubicBezTo>
                  <a:cubicBezTo>
                    <a:pt x="192" y="192"/>
                    <a:pt x="210" y="229"/>
                    <a:pt x="232" y="273"/>
                  </a:cubicBezTo>
                  <a:cubicBezTo>
                    <a:pt x="214" y="294"/>
                    <a:pt x="197" y="316"/>
                    <a:pt x="183" y="340"/>
                  </a:cubicBezTo>
                  <a:cubicBezTo>
                    <a:pt x="134" y="331"/>
                    <a:pt x="94" y="325"/>
                    <a:pt x="61" y="323"/>
                  </a:cubicBezTo>
                  <a:cubicBezTo>
                    <a:pt x="45" y="354"/>
                    <a:pt x="32" y="387"/>
                    <a:pt x="22" y="421"/>
                  </a:cubicBezTo>
                  <a:cubicBezTo>
                    <a:pt x="48" y="441"/>
                    <a:pt x="82" y="464"/>
                    <a:pt x="123" y="491"/>
                  </a:cubicBezTo>
                  <a:cubicBezTo>
                    <a:pt x="118" y="518"/>
                    <a:pt x="115" y="546"/>
                    <a:pt x="114" y="574"/>
                  </a:cubicBezTo>
                  <a:cubicBezTo>
                    <a:pt x="68" y="590"/>
                    <a:pt x="30" y="606"/>
                    <a:pt x="0" y="619"/>
                  </a:cubicBezTo>
                  <a:cubicBezTo>
                    <a:pt x="2" y="651"/>
                    <a:pt x="6" y="683"/>
                    <a:pt x="14" y="716"/>
                  </a:cubicBezTo>
                  <a:cubicBezTo>
                    <a:pt x="14" y="718"/>
                    <a:pt x="15" y="721"/>
                    <a:pt x="16" y="724"/>
                  </a:cubicBezTo>
                  <a:cubicBezTo>
                    <a:pt x="48" y="729"/>
                    <a:pt x="89" y="732"/>
                    <a:pt x="138" y="734"/>
                  </a:cubicBezTo>
                  <a:cubicBezTo>
                    <a:pt x="147" y="761"/>
                    <a:pt x="158" y="787"/>
                    <a:pt x="171" y="811"/>
                  </a:cubicBezTo>
                  <a:cubicBezTo>
                    <a:pt x="140" y="848"/>
                    <a:pt x="114" y="880"/>
                    <a:pt x="95" y="907"/>
                  </a:cubicBezTo>
                  <a:cubicBezTo>
                    <a:pt x="115" y="937"/>
                    <a:pt x="137" y="965"/>
                    <a:pt x="161" y="990"/>
                  </a:cubicBezTo>
                  <a:cubicBezTo>
                    <a:pt x="192" y="977"/>
                    <a:pt x="229" y="960"/>
                    <a:pt x="272" y="937"/>
                  </a:cubicBezTo>
                  <a:cubicBezTo>
                    <a:pt x="293" y="956"/>
                    <a:pt x="316" y="972"/>
                    <a:pt x="340" y="987"/>
                  </a:cubicBezTo>
                  <a:cubicBezTo>
                    <a:pt x="331" y="1035"/>
                    <a:pt x="325" y="1076"/>
                    <a:pt x="322" y="1109"/>
                  </a:cubicBezTo>
                  <a:cubicBezTo>
                    <a:pt x="354" y="1124"/>
                    <a:pt x="386" y="1137"/>
                    <a:pt x="420" y="1147"/>
                  </a:cubicBezTo>
                  <a:cubicBezTo>
                    <a:pt x="441" y="1121"/>
                    <a:pt x="464" y="1088"/>
                    <a:pt x="490" y="1046"/>
                  </a:cubicBezTo>
                  <a:cubicBezTo>
                    <a:pt x="517" y="1052"/>
                    <a:pt x="545" y="1055"/>
                    <a:pt x="574" y="1056"/>
                  </a:cubicBezTo>
                  <a:cubicBezTo>
                    <a:pt x="590" y="1102"/>
                    <a:pt x="605" y="1140"/>
                    <a:pt x="619" y="1170"/>
                  </a:cubicBezTo>
                  <a:cubicBezTo>
                    <a:pt x="651" y="1168"/>
                    <a:pt x="683" y="1163"/>
                    <a:pt x="715" y="1156"/>
                  </a:cubicBezTo>
                  <a:cubicBezTo>
                    <a:pt x="718" y="1155"/>
                    <a:pt x="721" y="1155"/>
                    <a:pt x="723" y="1154"/>
                  </a:cubicBezTo>
                  <a:cubicBezTo>
                    <a:pt x="728" y="1121"/>
                    <a:pt x="731" y="1081"/>
                    <a:pt x="733" y="1032"/>
                  </a:cubicBezTo>
                  <a:cubicBezTo>
                    <a:pt x="760" y="1023"/>
                    <a:pt x="786" y="1011"/>
                    <a:pt x="810" y="998"/>
                  </a:cubicBezTo>
                  <a:cubicBezTo>
                    <a:pt x="848" y="1030"/>
                    <a:pt x="880" y="1055"/>
                    <a:pt x="907" y="1074"/>
                  </a:cubicBezTo>
                  <a:cubicBezTo>
                    <a:pt x="936" y="1055"/>
                    <a:pt x="964" y="1033"/>
                    <a:pt x="989" y="1008"/>
                  </a:cubicBezTo>
                  <a:cubicBezTo>
                    <a:pt x="977" y="978"/>
                    <a:pt x="960" y="941"/>
                    <a:pt x="937" y="897"/>
                  </a:cubicBezTo>
                  <a:cubicBezTo>
                    <a:pt x="955" y="876"/>
                    <a:pt x="972" y="854"/>
                    <a:pt x="987" y="830"/>
                  </a:cubicBezTo>
                  <a:cubicBezTo>
                    <a:pt x="1035" y="839"/>
                    <a:pt x="1075" y="845"/>
                    <a:pt x="1108" y="848"/>
                  </a:cubicBezTo>
                  <a:cubicBezTo>
                    <a:pt x="1124" y="816"/>
                    <a:pt x="1137" y="783"/>
                    <a:pt x="1147" y="749"/>
                  </a:cubicBezTo>
                  <a:cubicBezTo>
                    <a:pt x="1121" y="729"/>
                    <a:pt x="1087" y="706"/>
                    <a:pt x="1046" y="679"/>
                  </a:cubicBezTo>
                  <a:cubicBezTo>
                    <a:pt x="1051" y="652"/>
                    <a:pt x="1055" y="624"/>
                    <a:pt x="1055" y="596"/>
                  </a:cubicBezTo>
                  <a:close/>
                  <a:moveTo>
                    <a:pt x="657" y="901"/>
                  </a:moveTo>
                  <a:cubicBezTo>
                    <a:pt x="633" y="906"/>
                    <a:pt x="609" y="909"/>
                    <a:pt x="584" y="909"/>
                  </a:cubicBezTo>
                  <a:cubicBezTo>
                    <a:pt x="512" y="909"/>
                    <a:pt x="441" y="884"/>
                    <a:pt x="384" y="839"/>
                  </a:cubicBezTo>
                  <a:cubicBezTo>
                    <a:pt x="326" y="794"/>
                    <a:pt x="285" y="729"/>
                    <a:pt x="269" y="657"/>
                  </a:cubicBezTo>
                  <a:cubicBezTo>
                    <a:pt x="250" y="573"/>
                    <a:pt x="264" y="486"/>
                    <a:pt x="310" y="413"/>
                  </a:cubicBezTo>
                  <a:cubicBezTo>
                    <a:pt x="356" y="340"/>
                    <a:pt x="428" y="289"/>
                    <a:pt x="512" y="270"/>
                  </a:cubicBezTo>
                  <a:cubicBezTo>
                    <a:pt x="536" y="264"/>
                    <a:pt x="561" y="261"/>
                    <a:pt x="585" y="261"/>
                  </a:cubicBezTo>
                  <a:cubicBezTo>
                    <a:pt x="657" y="261"/>
                    <a:pt x="728" y="286"/>
                    <a:pt x="785" y="331"/>
                  </a:cubicBezTo>
                  <a:cubicBezTo>
                    <a:pt x="843" y="376"/>
                    <a:pt x="884" y="441"/>
                    <a:pt x="900" y="513"/>
                  </a:cubicBezTo>
                  <a:cubicBezTo>
                    <a:pt x="940" y="687"/>
                    <a:pt x="831" y="861"/>
                    <a:pt x="657" y="901"/>
                  </a:cubicBezTo>
                  <a:close/>
                </a:path>
              </a:pathLst>
            </a:custGeom>
            <a:solidFill>
              <a:schemeClr val="accent2"/>
            </a:solidFill>
            <a:ln>
              <a:noFill/>
            </a:ln>
          </p:spPr>
          <p:txBody>
            <a:bodyPr vert="horz" wrap="square" lIns="91440" tIns="45720" rIns="91440" bIns="45720" numCol="1" anchor="t" anchorCtr="0" compatLnSpc="1"/>
            <a:lstStyle/>
            <a:p>
              <a:endParaRPr lang="id-ID"/>
            </a:p>
          </p:txBody>
        </p:sp>
      </p:grpSp>
      <p:sp>
        <p:nvSpPr>
          <p:cNvPr id="28" name="Freeform 16"/>
          <p:cNvSpPr>
            <a:spLocks noEditPoints="1"/>
          </p:cNvSpPr>
          <p:nvPr/>
        </p:nvSpPr>
        <p:spPr bwMode="auto">
          <a:xfrm>
            <a:off x="2062933" y="3309865"/>
            <a:ext cx="560172" cy="632195"/>
          </a:xfrm>
          <a:custGeom>
            <a:avLst/>
            <a:gdLst>
              <a:gd name="T0" fmla="*/ 48 w 56"/>
              <a:gd name="T1" fmla="*/ 60 h 64"/>
              <a:gd name="T2" fmla="*/ 45 w 56"/>
              <a:gd name="T3" fmla="*/ 60 h 64"/>
              <a:gd name="T4" fmla="*/ 56 w 56"/>
              <a:gd name="T5" fmla="*/ 40 h 64"/>
              <a:gd name="T6" fmla="*/ 38 w 56"/>
              <a:gd name="T7" fmla="*/ 17 h 64"/>
              <a:gd name="T8" fmla="*/ 42 w 56"/>
              <a:gd name="T9" fmla="*/ 8 h 64"/>
              <a:gd name="T10" fmla="*/ 42 w 56"/>
              <a:gd name="T11" fmla="*/ 5 h 64"/>
              <a:gd name="T12" fmla="*/ 31 w 56"/>
              <a:gd name="T13" fmla="*/ 0 h 64"/>
              <a:gd name="T14" fmla="*/ 29 w 56"/>
              <a:gd name="T15" fmla="*/ 0 h 64"/>
              <a:gd name="T16" fmla="*/ 28 w 56"/>
              <a:gd name="T17" fmla="*/ 1 h 64"/>
              <a:gd name="T18" fmla="*/ 15 w 56"/>
              <a:gd name="T19" fmla="*/ 25 h 64"/>
              <a:gd name="T20" fmla="*/ 17 w 56"/>
              <a:gd name="T21" fmla="*/ 31 h 64"/>
              <a:gd name="T22" fmla="*/ 15 w 56"/>
              <a:gd name="T23" fmla="*/ 35 h 64"/>
              <a:gd name="T24" fmla="*/ 22 w 56"/>
              <a:gd name="T25" fmla="*/ 38 h 64"/>
              <a:gd name="T26" fmla="*/ 24 w 56"/>
              <a:gd name="T27" fmla="*/ 35 h 64"/>
              <a:gd name="T28" fmla="*/ 24 w 56"/>
              <a:gd name="T29" fmla="*/ 35 h 64"/>
              <a:gd name="T30" fmla="*/ 30 w 56"/>
              <a:gd name="T31" fmla="*/ 32 h 64"/>
              <a:gd name="T32" fmla="*/ 34 w 56"/>
              <a:gd name="T33" fmla="*/ 24 h 64"/>
              <a:gd name="T34" fmla="*/ 48 w 56"/>
              <a:gd name="T35" fmla="*/ 40 h 64"/>
              <a:gd name="T36" fmla="*/ 32 w 56"/>
              <a:gd name="T37" fmla="*/ 56 h 64"/>
              <a:gd name="T38" fmla="*/ 20 w 56"/>
              <a:gd name="T39" fmla="*/ 52 h 64"/>
              <a:gd name="T40" fmla="*/ 20 w 56"/>
              <a:gd name="T41" fmla="*/ 50 h 64"/>
              <a:gd name="T42" fmla="*/ 22 w 56"/>
              <a:gd name="T43" fmla="*/ 48 h 64"/>
              <a:gd name="T44" fmla="*/ 32 w 56"/>
              <a:gd name="T45" fmla="*/ 48 h 64"/>
              <a:gd name="T46" fmla="*/ 32 w 56"/>
              <a:gd name="T47" fmla="*/ 44 h 64"/>
              <a:gd name="T48" fmla="*/ 17 w 56"/>
              <a:gd name="T49" fmla="*/ 44 h 64"/>
              <a:gd name="T50" fmla="*/ 8 w 56"/>
              <a:gd name="T51" fmla="*/ 44 h 64"/>
              <a:gd name="T52" fmla="*/ 0 w 56"/>
              <a:gd name="T53" fmla="*/ 44 h 64"/>
              <a:gd name="T54" fmla="*/ 0 w 56"/>
              <a:gd name="T55" fmla="*/ 48 h 64"/>
              <a:gd name="T56" fmla="*/ 9 w 56"/>
              <a:gd name="T57" fmla="*/ 48 h 64"/>
              <a:gd name="T58" fmla="*/ 10 w 56"/>
              <a:gd name="T59" fmla="*/ 48 h 64"/>
              <a:gd name="T60" fmla="*/ 12 w 56"/>
              <a:gd name="T61" fmla="*/ 50 h 64"/>
              <a:gd name="T62" fmla="*/ 12 w 56"/>
              <a:gd name="T63" fmla="*/ 52 h 64"/>
              <a:gd name="T64" fmla="*/ 12 w 56"/>
              <a:gd name="T65" fmla="*/ 60 h 64"/>
              <a:gd name="T66" fmla="*/ 4 w 56"/>
              <a:gd name="T67" fmla="*/ 64 h 64"/>
              <a:gd name="T68" fmla="*/ 56 w 56"/>
              <a:gd name="T69" fmla="*/ 64 h 64"/>
              <a:gd name="T70" fmla="*/ 48 w 56"/>
              <a:gd name="T71" fmla="*/ 60 h 64"/>
              <a:gd name="T72" fmla="*/ 34 w 56"/>
              <a:gd name="T73" fmla="*/ 5 h 64"/>
              <a:gd name="T74" fmla="*/ 33 w 56"/>
              <a:gd name="T75" fmla="*/ 7 h 64"/>
              <a:gd name="T76" fmla="*/ 24 w 56"/>
              <a:gd name="T77" fmla="*/ 24 h 64"/>
              <a:gd name="T78" fmla="*/ 20 w 56"/>
              <a:gd name="T79" fmla="*/ 22 h 64"/>
              <a:gd name="T80" fmla="*/ 20 w 56"/>
              <a:gd name="T81" fmla="*/ 22 h 64"/>
              <a:gd name="T82" fmla="*/ 29 w 56"/>
              <a:gd name="T83" fmla="*/ 5 h 64"/>
              <a:gd name="T84" fmla="*/ 30 w 56"/>
              <a:gd name="T85" fmla="*/ 4 h 64"/>
              <a:gd name="T86" fmla="*/ 32 w 56"/>
              <a:gd name="T87" fmla="*/ 4 h 64"/>
              <a:gd name="T88" fmla="*/ 34 w 56"/>
              <a:gd name="T89" fmla="*/ 5 h 64"/>
              <a:gd name="T90" fmla="*/ 34 w 56"/>
              <a:gd name="T91" fmla="*/ 5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56" h="64">
                <a:moveTo>
                  <a:pt x="48" y="60"/>
                </a:moveTo>
                <a:cubicBezTo>
                  <a:pt x="45" y="60"/>
                  <a:pt x="45" y="60"/>
                  <a:pt x="45" y="60"/>
                </a:cubicBezTo>
                <a:cubicBezTo>
                  <a:pt x="52" y="56"/>
                  <a:pt x="56" y="48"/>
                  <a:pt x="56" y="40"/>
                </a:cubicBezTo>
                <a:cubicBezTo>
                  <a:pt x="56" y="29"/>
                  <a:pt x="48" y="19"/>
                  <a:pt x="38" y="17"/>
                </a:cubicBezTo>
                <a:cubicBezTo>
                  <a:pt x="42" y="8"/>
                  <a:pt x="42" y="8"/>
                  <a:pt x="42" y="8"/>
                </a:cubicBezTo>
                <a:cubicBezTo>
                  <a:pt x="43" y="7"/>
                  <a:pt x="43" y="6"/>
                  <a:pt x="42" y="5"/>
                </a:cubicBezTo>
                <a:cubicBezTo>
                  <a:pt x="31" y="0"/>
                  <a:pt x="31" y="0"/>
                  <a:pt x="31" y="0"/>
                </a:cubicBezTo>
                <a:cubicBezTo>
                  <a:pt x="30" y="0"/>
                  <a:pt x="30" y="0"/>
                  <a:pt x="29" y="0"/>
                </a:cubicBezTo>
                <a:cubicBezTo>
                  <a:pt x="29" y="0"/>
                  <a:pt x="28" y="1"/>
                  <a:pt x="28" y="1"/>
                </a:cubicBezTo>
                <a:cubicBezTo>
                  <a:pt x="15" y="25"/>
                  <a:pt x="15" y="25"/>
                  <a:pt x="15" y="25"/>
                </a:cubicBezTo>
                <a:cubicBezTo>
                  <a:pt x="14" y="28"/>
                  <a:pt x="15" y="30"/>
                  <a:pt x="17" y="31"/>
                </a:cubicBezTo>
                <a:cubicBezTo>
                  <a:pt x="15" y="35"/>
                  <a:pt x="15" y="35"/>
                  <a:pt x="15" y="35"/>
                </a:cubicBezTo>
                <a:cubicBezTo>
                  <a:pt x="22" y="38"/>
                  <a:pt x="22" y="38"/>
                  <a:pt x="22" y="38"/>
                </a:cubicBezTo>
                <a:cubicBezTo>
                  <a:pt x="24" y="35"/>
                  <a:pt x="24" y="35"/>
                  <a:pt x="24" y="35"/>
                </a:cubicBezTo>
                <a:cubicBezTo>
                  <a:pt x="24" y="35"/>
                  <a:pt x="24" y="35"/>
                  <a:pt x="24" y="35"/>
                </a:cubicBezTo>
                <a:cubicBezTo>
                  <a:pt x="26" y="35"/>
                  <a:pt x="29" y="35"/>
                  <a:pt x="30" y="32"/>
                </a:cubicBezTo>
                <a:cubicBezTo>
                  <a:pt x="34" y="24"/>
                  <a:pt x="34" y="24"/>
                  <a:pt x="34" y="24"/>
                </a:cubicBezTo>
                <a:cubicBezTo>
                  <a:pt x="42" y="25"/>
                  <a:pt x="48" y="32"/>
                  <a:pt x="48" y="40"/>
                </a:cubicBezTo>
                <a:cubicBezTo>
                  <a:pt x="48" y="49"/>
                  <a:pt x="41" y="56"/>
                  <a:pt x="32" y="56"/>
                </a:cubicBezTo>
                <a:cubicBezTo>
                  <a:pt x="28" y="56"/>
                  <a:pt x="23" y="54"/>
                  <a:pt x="20" y="52"/>
                </a:cubicBezTo>
                <a:cubicBezTo>
                  <a:pt x="20" y="50"/>
                  <a:pt x="20" y="50"/>
                  <a:pt x="20" y="50"/>
                </a:cubicBezTo>
                <a:cubicBezTo>
                  <a:pt x="20" y="49"/>
                  <a:pt x="21" y="48"/>
                  <a:pt x="22" y="48"/>
                </a:cubicBezTo>
                <a:cubicBezTo>
                  <a:pt x="32" y="48"/>
                  <a:pt x="32" y="48"/>
                  <a:pt x="32" y="48"/>
                </a:cubicBezTo>
                <a:cubicBezTo>
                  <a:pt x="32" y="44"/>
                  <a:pt x="32" y="44"/>
                  <a:pt x="32" y="44"/>
                </a:cubicBezTo>
                <a:cubicBezTo>
                  <a:pt x="17" y="44"/>
                  <a:pt x="17" y="44"/>
                  <a:pt x="17" y="44"/>
                </a:cubicBezTo>
                <a:cubicBezTo>
                  <a:pt x="8" y="44"/>
                  <a:pt x="8" y="44"/>
                  <a:pt x="8" y="44"/>
                </a:cubicBezTo>
                <a:cubicBezTo>
                  <a:pt x="0" y="44"/>
                  <a:pt x="0" y="44"/>
                  <a:pt x="0" y="44"/>
                </a:cubicBezTo>
                <a:cubicBezTo>
                  <a:pt x="0" y="48"/>
                  <a:pt x="0" y="48"/>
                  <a:pt x="0" y="48"/>
                </a:cubicBezTo>
                <a:cubicBezTo>
                  <a:pt x="9" y="48"/>
                  <a:pt x="9" y="48"/>
                  <a:pt x="9" y="48"/>
                </a:cubicBezTo>
                <a:cubicBezTo>
                  <a:pt x="10" y="48"/>
                  <a:pt x="10" y="48"/>
                  <a:pt x="10" y="48"/>
                </a:cubicBezTo>
                <a:cubicBezTo>
                  <a:pt x="11" y="48"/>
                  <a:pt x="12" y="49"/>
                  <a:pt x="12" y="50"/>
                </a:cubicBezTo>
                <a:cubicBezTo>
                  <a:pt x="12" y="52"/>
                  <a:pt x="12" y="52"/>
                  <a:pt x="12" y="52"/>
                </a:cubicBezTo>
                <a:cubicBezTo>
                  <a:pt x="12" y="60"/>
                  <a:pt x="12" y="60"/>
                  <a:pt x="12" y="60"/>
                </a:cubicBezTo>
                <a:cubicBezTo>
                  <a:pt x="8" y="60"/>
                  <a:pt x="4" y="60"/>
                  <a:pt x="4" y="64"/>
                </a:cubicBezTo>
                <a:cubicBezTo>
                  <a:pt x="56" y="64"/>
                  <a:pt x="56" y="64"/>
                  <a:pt x="56" y="64"/>
                </a:cubicBezTo>
                <a:cubicBezTo>
                  <a:pt x="56" y="60"/>
                  <a:pt x="52" y="60"/>
                  <a:pt x="48" y="60"/>
                </a:cubicBezTo>
                <a:close/>
                <a:moveTo>
                  <a:pt x="34" y="5"/>
                </a:moveTo>
                <a:cubicBezTo>
                  <a:pt x="33" y="6"/>
                  <a:pt x="33" y="6"/>
                  <a:pt x="33" y="7"/>
                </a:cubicBezTo>
                <a:cubicBezTo>
                  <a:pt x="24" y="24"/>
                  <a:pt x="24" y="24"/>
                  <a:pt x="24" y="24"/>
                </a:cubicBezTo>
                <a:cubicBezTo>
                  <a:pt x="20" y="22"/>
                  <a:pt x="20" y="22"/>
                  <a:pt x="20" y="22"/>
                </a:cubicBezTo>
                <a:cubicBezTo>
                  <a:pt x="20" y="22"/>
                  <a:pt x="20" y="22"/>
                  <a:pt x="20" y="22"/>
                </a:cubicBezTo>
                <a:cubicBezTo>
                  <a:pt x="29" y="5"/>
                  <a:pt x="29" y="5"/>
                  <a:pt x="29" y="5"/>
                </a:cubicBezTo>
                <a:cubicBezTo>
                  <a:pt x="29" y="5"/>
                  <a:pt x="30" y="4"/>
                  <a:pt x="30" y="4"/>
                </a:cubicBezTo>
                <a:cubicBezTo>
                  <a:pt x="31" y="4"/>
                  <a:pt x="31" y="4"/>
                  <a:pt x="32" y="4"/>
                </a:cubicBezTo>
                <a:cubicBezTo>
                  <a:pt x="34" y="5"/>
                  <a:pt x="34" y="5"/>
                  <a:pt x="34" y="5"/>
                </a:cubicBezTo>
                <a:cubicBezTo>
                  <a:pt x="34" y="5"/>
                  <a:pt x="34" y="5"/>
                  <a:pt x="34" y="5"/>
                </a:cubicBezTo>
                <a:close/>
              </a:path>
            </a:pathLst>
          </a:custGeom>
          <a:solidFill>
            <a:schemeClr val="bg1"/>
          </a:solidFill>
          <a:ln>
            <a:noFill/>
          </a:ln>
        </p:spPr>
        <p:txBody>
          <a:bodyPr vert="horz" wrap="square" lIns="91440" tIns="45720" rIns="91440" bIns="45720" numCol="1" anchor="t" anchorCtr="0" compatLnSpc="1"/>
          <a:lstStyle/>
          <a:p>
            <a:endParaRPr lang="id-ID"/>
          </a:p>
        </p:txBody>
      </p:sp>
      <p:grpSp>
        <p:nvGrpSpPr>
          <p:cNvPr id="33" name="Group 32"/>
          <p:cNvGrpSpPr/>
          <p:nvPr/>
        </p:nvGrpSpPr>
        <p:grpSpPr>
          <a:xfrm>
            <a:off x="3766950" y="4759383"/>
            <a:ext cx="504788" cy="363744"/>
            <a:chOff x="2713038" y="622300"/>
            <a:chExt cx="431800" cy="311150"/>
          </a:xfrm>
          <a:solidFill>
            <a:schemeClr val="bg1"/>
          </a:solidFill>
        </p:grpSpPr>
        <p:sp>
          <p:nvSpPr>
            <p:cNvPr id="34" name="Freeform 16"/>
            <p:cNvSpPr/>
            <p:nvPr/>
          </p:nvSpPr>
          <p:spPr bwMode="auto">
            <a:xfrm>
              <a:off x="2713038" y="654050"/>
              <a:ext cx="185738" cy="247650"/>
            </a:xfrm>
            <a:custGeom>
              <a:avLst/>
              <a:gdLst>
                <a:gd name="T0" fmla="*/ 44 w 48"/>
                <a:gd name="T1" fmla="*/ 56 h 64"/>
                <a:gd name="T2" fmla="*/ 8 w 48"/>
                <a:gd name="T3" fmla="*/ 56 h 64"/>
                <a:gd name="T4" fmla="*/ 8 w 48"/>
                <a:gd name="T5" fmla="*/ 8 h 64"/>
                <a:gd name="T6" fmla="*/ 40 w 48"/>
                <a:gd name="T7" fmla="*/ 8 h 64"/>
                <a:gd name="T8" fmla="*/ 44 w 48"/>
                <a:gd name="T9" fmla="*/ 4 h 64"/>
                <a:gd name="T10" fmla="*/ 40 w 48"/>
                <a:gd name="T11" fmla="*/ 0 h 64"/>
                <a:gd name="T12" fmla="*/ 8 w 48"/>
                <a:gd name="T13" fmla="*/ 0 h 64"/>
                <a:gd name="T14" fmla="*/ 0 w 48"/>
                <a:gd name="T15" fmla="*/ 8 h 64"/>
                <a:gd name="T16" fmla="*/ 0 w 48"/>
                <a:gd name="T17" fmla="*/ 56 h 64"/>
                <a:gd name="T18" fmla="*/ 8 w 48"/>
                <a:gd name="T19" fmla="*/ 64 h 64"/>
                <a:gd name="T20" fmla="*/ 44 w 48"/>
                <a:gd name="T21" fmla="*/ 64 h 64"/>
                <a:gd name="T22" fmla="*/ 48 w 48"/>
                <a:gd name="T23" fmla="*/ 60 h 64"/>
                <a:gd name="T24" fmla="*/ 44 w 48"/>
                <a:gd name="T25" fmla="*/ 5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48" h="64">
                  <a:moveTo>
                    <a:pt x="44" y="56"/>
                  </a:moveTo>
                  <a:cubicBezTo>
                    <a:pt x="8" y="56"/>
                    <a:pt x="8" y="56"/>
                    <a:pt x="8" y="56"/>
                  </a:cubicBezTo>
                  <a:cubicBezTo>
                    <a:pt x="8" y="8"/>
                    <a:pt x="8" y="8"/>
                    <a:pt x="8" y="8"/>
                  </a:cubicBezTo>
                  <a:cubicBezTo>
                    <a:pt x="40" y="8"/>
                    <a:pt x="40" y="8"/>
                    <a:pt x="40" y="8"/>
                  </a:cubicBezTo>
                  <a:cubicBezTo>
                    <a:pt x="42" y="8"/>
                    <a:pt x="44" y="6"/>
                    <a:pt x="44" y="4"/>
                  </a:cubicBezTo>
                  <a:cubicBezTo>
                    <a:pt x="44" y="2"/>
                    <a:pt x="42" y="0"/>
                    <a:pt x="40" y="0"/>
                  </a:cubicBezTo>
                  <a:cubicBezTo>
                    <a:pt x="8" y="0"/>
                    <a:pt x="8" y="0"/>
                    <a:pt x="8" y="0"/>
                  </a:cubicBezTo>
                  <a:cubicBezTo>
                    <a:pt x="4" y="0"/>
                    <a:pt x="0" y="4"/>
                    <a:pt x="0" y="8"/>
                  </a:cubicBezTo>
                  <a:cubicBezTo>
                    <a:pt x="0" y="56"/>
                    <a:pt x="0" y="56"/>
                    <a:pt x="0" y="56"/>
                  </a:cubicBezTo>
                  <a:cubicBezTo>
                    <a:pt x="0" y="60"/>
                    <a:pt x="4" y="64"/>
                    <a:pt x="8" y="64"/>
                  </a:cubicBezTo>
                  <a:cubicBezTo>
                    <a:pt x="44" y="64"/>
                    <a:pt x="44" y="64"/>
                    <a:pt x="44" y="64"/>
                  </a:cubicBezTo>
                  <a:cubicBezTo>
                    <a:pt x="46" y="64"/>
                    <a:pt x="48" y="62"/>
                    <a:pt x="48" y="60"/>
                  </a:cubicBezTo>
                  <a:cubicBezTo>
                    <a:pt x="48" y="58"/>
                    <a:pt x="46" y="56"/>
                    <a:pt x="44"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5" name="Freeform 17"/>
            <p:cNvSpPr/>
            <p:nvPr/>
          </p:nvSpPr>
          <p:spPr bwMode="auto">
            <a:xfrm>
              <a:off x="2944813" y="654050"/>
              <a:ext cx="200025" cy="247650"/>
            </a:xfrm>
            <a:custGeom>
              <a:avLst/>
              <a:gdLst>
                <a:gd name="T0" fmla="*/ 44 w 52"/>
                <a:gd name="T1" fmla="*/ 16 h 64"/>
                <a:gd name="T2" fmla="*/ 44 w 52"/>
                <a:gd name="T3" fmla="*/ 8 h 64"/>
                <a:gd name="T4" fmla="*/ 36 w 52"/>
                <a:gd name="T5" fmla="*/ 0 h 64"/>
                <a:gd name="T6" fmla="*/ 4 w 52"/>
                <a:gd name="T7" fmla="*/ 0 h 64"/>
                <a:gd name="T8" fmla="*/ 0 w 52"/>
                <a:gd name="T9" fmla="*/ 4 h 64"/>
                <a:gd name="T10" fmla="*/ 4 w 52"/>
                <a:gd name="T11" fmla="*/ 8 h 64"/>
                <a:gd name="T12" fmla="*/ 36 w 52"/>
                <a:gd name="T13" fmla="*/ 8 h 64"/>
                <a:gd name="T14" fmla="*/ 36 w 52"/>
                <a:gd name="T15" fmla="*/ 20 h 64"/>
                <a:gd name="T16" fmla="*/ 36 w 52"/>
                <a:gd name="T17" fmla="*/ 44 h 64"/>
                <a:gd name="T18" fmla="*/ 36 w 52"/>
                <a:gd name="T19" fmla="*/ 56 h 64"/>
                <a:gd name="T20" fmla="*/ 8 w 52"/>
                <a:gd name="T21" fmla="*/ 56 h 64"/>
                <a:gd name="T22" fmla="*/ 4 w 52"/>
                <a:gd name="T23" fmla="*/ 60 h 64"/>
                <a:gd name="T24" fmla="*/ 8 w 52"/>
                <a:gd name="T25" fmla="*/ 64 h 64"/>
                <a:gd name="T26" fmla="*/ 36 w 52"/>
                <a:gd name="T27" fmla="*/ 64 h 64"/>
                <a:gd name="T28" fmla="*/ 44 w 52"/>
                <a:gd name="T29" fmla="*/ 56 h 64"/>
                <a:gd name="T30" fmla="*/ 44 w 52"/>
                <a:gd name="T31" fmla="*/ 48 h 64"/>
                <a:gd name="T32" fmla="*/ 52 w 52"/>
                <a:gd name="T33" fmla="*/ 40 h 64"/>
                <a:gd name="T34" fmla="*/ 52 w 52"/>
                <a:gd name="T35" fmla="*/ 24 h 64"/>
                <a:gd name="T36" fmla="*/ 44 w 52"/>
                <a:gd name="T37" fmla="*/ 1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 h="64">
                  <a:moveTo>
                    <a:pt x="44" y="16"/>
                  </a:moveTo>
                  <a:cubicBezTo>
                    <a:pt x="44" y="8"/>
                    <a:pt x="44" y="8"/>
                    <a:pt x="44" y="8"/>
                  </a:cubicBezTo>
                  <a:cubicBezTo>
                    <a:pt x="44" y="4"/>
                    <a:pt x="40" y="0"/>
                    <a:pt x="36" y="0"/>
                  </a:cubicBezTo>
                  <a:cubicBezTo>
                    <a:pt x="4" y="0"/>
                    <a:pt x="4" y="0"/>
                    <a:pt x="4" y="0"/>
                  </a:cubicBezTo>
                  <a:cubicBezTo>
                    <a:pt x="2" y="0"/>
                    <a:pt x="0" y="2"/>
                    <a:pt x="0" y="4"/>
                  </a:cubicBezTo>
                  <a:cubicBezTo>
                    <a:pt x="0" y="6"/>
                    <a:pt x="2" y="8"/>
                    <a:pt x="4" y="8"/>
                  </a:cubicBezTo>
                  <a:cubicBezTo>
                    <a:pt x="36" y="8"/>
                    <a:pt x="36" y="8"/>
                    <a:pt x="36" y="8"/>
                  </a:cubicBezTo>
                  <a:cubicBezTo>
                    <a:pt x="36" y="20"/>
                    <a:pt x="36" y="20"/>
                    <a:pt x="36" y="20"/>
                  </a:cubicBezTo>
                  <a:cubicBezTo>
                    <a:pt x="36" y="44"/>
                    <a:pt x="36" y="44"/>
                    <a:pt x="36" y="44"/>
                  </a:cubicBezTo>
                  <a:cubicBezTo>
                    <a:pt x="36" y="56"/>
                    <a:pt x="36" y="56"/>
                    <a:pt x="36" y="56"/>
                  </a:cubicBezTo>
                  <a:cubicBezTo>
                    <a:pt x="8" y="56"/>
                    <a:pt x="8" y="56"/>
                    <a:pt x="8" y="56"/>
                  </a:cubicBezTo>
                  <a:cubicBezTo>
                    <a:pt x="6" y="56"/>
                    <a:pt x="4" y="58"/>
                    <a:pt x="4" y="60"/>
                  </a:cubicBezTo>
                  <a:cubicBezTo>
                    <a:pt x="4" y="62"/>
                    <a:pt x="6" y="64"/>
                    <a:pt x="8" y="64"/>
                  </a:cubicBezTo>
                  <a:cubicBezTo>
                    <a:pt x="36" y="64"/>
                    <a:pt x="36" y="64"/>
                    <a:pt x="36" y="64"/>
                  </a:cubicBezTo>
                  <a:cubicBezTo>
                    <a:pt x="40" y="64"/>
                    <a:pt x="44" y="60"/>
                    <a:pt x="44" y="56"/>
                  </a:cubicBezTo>
                  <a:cubicBezTo>
                    <a:pt x="44" y="48"/>
                    <a:pt x="44" y="48"/>
                    <a:pt x="44" y="48"/>
                  </a:cubicBezTo>
                  <a:cubicBezTo>
                    <a:pt x="48" y="48"/>
                    <a:pt x="52" y="44"/>
                    <a:pt x="52" y="40"/>
                  </a:cubicBezTo>
                  <a:cubicBezTo>
                    <a:pt x="52" y="24"/>
                    <a:pt x="52" y="24"/>
                    <a:pt x="52" y="24"/>
                  </a:cubicBezTo>
                  <a:cubicBezTo>
                    <a:pt x="52" y="20"/>
                    <a:pt x="48" y="16"/>
                    <a:pt x="44"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6" name="Freeform 18"/>
            <p:cNvSpPr/>
            <p:nvPr/>
          </p:nvSpPr>
          <p:spPr bwMode="auto">
            <a:xfrm>
              <a:off x="2836863" y="622300"/>
              <a:ext cx="169863" cy="311150"/>
            </a:xfrm>
            <a:custGeom>
              <a:avLst/>
              <a:gdLst>
                <a:gd name="T0" fmla="*/ 107 w 107"/>
                <a:gd name="T1" fmla="*/ 78 h 196"/>
                <a:gd name="T2" fmla="*/ 58 w 107"/>
                <a:gd name="T3" fmla="*/ 78 h 196"/>
                <a:gd name="T4" fmla="*/ 58 w 107"/>
                <a:gd name="T5" fmla="*/ 0 h 196"/>
                <a:gd name="T6" fmla="*/ 0 w 107"/>
                <a:gd name="T7" fmla="*/ 117 h 196"/>
                <a:gd name="T8" fmla="*/ 49 w 107"/>
                <a:gd name="T9" fmla="*/ 117 h 196"/>
                <a:gd name="T10" fmla="*/ 49 w 107"/>
                <a:gd name="T11" fmla="*/ 196 h 196"/>
                <a:gd name="T12" fmla="*/ 107 w 107"/>
                <a:gd name="T13" fmla="*/ 78 h 196"/>
              </a:gdLst>
              <a:ahLst/>
              <a:cxnLst>
                <a:cxn ang="0">
                  <a:pos x="T0" y="T1"/>
                </a:cxn>
                <a:cxn ang="0">
                  <a:pos x="T2" y="T3"/>
                </a:cxn>
                <a:cxn ang="0">
                  <a:pos x="T4" y="T5"/>
                </a:cxn>
                <a:cxn ang="0">
                  <a:pos x="T6" y="T7"/>
                </a:cxn>
                <a:cxn ang="0">
                  <a:pos x="T8" y="T9"/>
                </a:cxn>
                <a:cxn ang="0">
                  <a:pos x="T10" y="T11"/>
                </a:cxn>
                <a:cxn ang="0">
                  <a:pos x="T12" y="T13"/>
                </a:cxn>
              </a:cxnLst>
              <a:rect l="0" t="0" r="r" b="b"/>
              <a:pathLst>
                <a:path w="107" h="196">
                  <a:moveTo>
                    <a:pt x="107" y="78"/>
                  </a:moveTo>
                  <a:lnTo>
                    <a:pt x="58" y="78"/>
                  </a:lnTo>
                  <a:lnTo>
                    <a:pt x="58" y="0"/>
                  </a:lnTo>
                  <a:lnTo>
                    <a:pt x="0" y="117"/>
                  </a:lnTo>
                  <a:lnTo>
                    <a:pt x="49" y="117"/>
                  </a:lnTo>
                  <a:lnTo>
                    <a:pt x="49" y="196"/>
                  </a:lnTo>
                  <a:lnTo>
                    <a:pt x="107" y="78"/>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37" name="Group 36"/>
          <p:cNvGrpSpPr/>
          <p:nvPr/>
        </p:nvGrpSpPr>
        <p:grpSpPr>
          <a:xfrm>
            <a:off x="4228620" y="3081436"/>
            <a:ext cx="432502" cy="444548"/>
            <a:chOff x="7742238" y="3649663"/>
            <a:chExt cx="627062" cy="644526"/>
          </a:xfrm>
          <a:solidFill>
            <a:schemeClr val="bg1"/>
          </a:solidFill>
        </p:grpSpPr>
        <p:sp>
          <p:nvSpPr>
            <p:cNvPr id="38" name="Freeform 14"/>
            <p:cNvSpPr/>
            <p:nvPr/>
          </p:nvSpPr>
          <p:spPr bwMode="auto">
            <a:xfrm>
              <a:off x="7742238" y="3649663"/>
              <a:ext cx="542925" cy="541338"/>
            </a:xfrm>
            <a:custGeom>
              <a:avLst/>
              <a:gdLst>
                <a:gd name="T0" fmla="*/ 76 w 142"/>
                <a:gd name="T1" fmla="*/ 130 h 142"/>
                <a:gd name="T2" fmla="*/ 71 w 142"/>
                <a:gd name="T3" fmla="*/ 130 h 142"/>
                <a:gd name="T4" fmla="*/ 12 w 142"/>
                <a:gd name="T5" fmla="*/ 71 h 142"/>
                <a:gd name="T6" fmla="*/ 71 w 142"/>
                <a:gd name="T7" fmla="*/ 12 h 142"/>
                <a:gd name="T8" fmla="*/ 130 w 142"/>
                <a:gd name="T9" fmla="*/ 71 h 142"/>
                <a:gd name="T10" fmla="*/ 129 w 142"/>
                <a:gd name="T11" fmla="*/ 81 h 142"/>
                <a:gd name="T12" fmla="*/ 140 w 142"/>
                <a:gd name="T13" fmla="*/ 85 h 142"/>
                <a:gd name="T14" fmla="*/ 142 w 142"/>
                <a:gd name="T15" fmla="*/ 71 h 142"/>
                <a:gd name="T16" fmla="*/ 71 w 142"/>
                <a:gd name="T17" fmla="*/ 0 h 142"/>
                <a:gd name="T18" fmla="*/ 0 w 142"/>
                <a:gd name="T19" fmla="*/ 71 h 142"/>
                <a:gd name="T20" fmla="*/ 71 w 142"/>
                <a:gd name="T21" fmla="*/ 142 h 142"/>
                <a:gd name="T22" fmla="*/ 80 w 142"/>
                <a:gd name="T23" fmla="*/ 141 h 142"/>
                <a:gd name="T24" fmla="*/ 76 w 142"/>
                <a:gd name="T25" fmla="*/ 130 h 14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42" h="142">
                  <a:moveTo>
                    <a:pt x="76" y="130"/>
                  </a:moveTo>
                  <a:cubicBezTo>
                    <a:pt x="74" y="130"/>
                    <a:pt x="73" y="130"/>
                    <a:pt x="71" y="130"/>
                  </a:cubicBezTo>
                  <a:cubicBezTo>
                    <a:pt x="38" y="130"/>
                    <a:pt x="12" y="104"/>
                    <a:pt x="12" y="71"/>
                  </a:cubicBezTo>
                  <a:cubicBezTo>
                    <a:pt x="12" y="38"/>
                    <a:pt x="38" y="12"/>
                    <a:pt x="71" y="12"/>
                  </a:cubicBezTo>
                  <a:cubicBezTo>
                    <a:pt x="103" y="12"/>
                    <a:pt x="130" y="38"/>
                    <a:pt x="130" y="71"/>
                  </a:cubicBezTo>
                  <a:cubicBezTo>
                    <a:pt x="130" y="74"/>
                    <a:pt x="129" y="78"/>
                    <a:pt x="129" y="81"/>
                  </a:cubicBezTo>
                  <a:cubicBezTo>
                    <a:pt x="140" y="85"/>
                    <a:pt x="140" y="85"/>
                    <a:pt x="140" y="85"/>
                  </a:cubicBezTo>
                  <a:cubicBezTo>
                    <a:pt x="141" y="80"/>
                    <a:pt x="142" y="76"/>
                    <a:pt x="142" y="71"/>
                  </a:cubicBezTo>
                  <a:cubicBezTo>
                    <a:pt x="142" y="32"/>
                    <a:pt x="110" y="0"/>
                    <a:pt x="71" y="0"/>
                  </a:cubicBezTo>
                  <a:cubicBezTo>
                    <a:pt x="32" y="0"/>
                    <a:pt x="0" y="32"/>
                    <a:pt x="0" y="71"/>
                  </a:cubicBezTo>
                  <a:cubicBezTo>
                    <a:pt x="0" y="110"/>
                    <a:pt x="32" y="142"/>
                    <a:pt x="71" y="142"/>
                  </a:cubicBezTo>
                  <a:cubicBezTo>
                    <a:pt x="74" y="142"/>
                    <a:pt x="77" y="142"/>
                    <a:pt x="80" y="141"/>
                  </a:cubicBezTo>
                  <a:lnTo>
                    <a:pt x="76" y="13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Freeform 15"/>
            <p:cNvSpPr>
              <a:spLocks noEditPoints="1"/>
            </p:cNvSpPr>
            <p:nvPr/>
          </p:nvSpPr>
          <p:spPr bwMode="auto">
            <a:xfrm>
              <a:off x="7883525" y="3798888"/>
              <a:ext cx="260350" cy="258763"/>
            </a:xfrm>
            <a:custGeom>
              <a:avLst/>
              <a:gdLst>
                <a:gd name="T0" fmla="*/ 34 w 68"/>
                <a:gd name="T1" fmla="*/ 68 h 68"/>
                <a:gd name="T2" fmla="*/ 0 w 68"/>
                <a:gd name="T3" fmla="*/ 34 h 68"/>
                <a:gd name="T4" fmla="*/ 34 w 68"/>
                <a:gd name="T5" fmla="*/ 0 h 68"/>
                <a:gd name="T6" fmla="*/ 68 w 68"/>
                <a:gd name="T7" fmla="*/ 34 h 68"/>
                <a:gd name="T8" fmla="*/ 34 w 68"/>
                <a:gd name="T9" fmla="*/ 68 h 68"/>
                <a:gd name="T10" fmla="*/ 34 w 68"/>
                <a:gd name="T11" fmla="*/ 12 h 68"/>
                <a:gd name="T12" fmla="*/ 12 w 68"/>
                <a:gd name="T13" fmla="*/ 34 h 68"/>
                <a:gd name="T14" fmla="*/ 34 w 68"/>
                <a:gd name="T15" fmla="*/ 56 h 68"/>
                <a:gd name="T16" fmla="*/ 56 w 68"/>
                <a:gd name="T17" fmla="*/ 34 h 68"/>
                <a:gd name="T18" fmla="*/ 34 w 68"/>
                <a:gd name="T19" fmla="*/ 12 h 6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8" h="68">
                  <a:moveTo>
                    <a:pt x="34" y="68"/>
                  </a:moveTo>
                  <a:cubicBezTo>
                    <a:pt x="16" y="68"/>
                    <a:pt x="0" y="52"/>
                    <a:pt x="0" y="34"/>
                  </a:cubicBezTo>
                  <a:cubicBezTo>
                    <a:pt x="0" y="15"/>
                    <a:pt x="16" y="0"/>
                    <a:pt x="34" y="0"/>
                  </a:cubicBezTo>
                  <a:cubicBezTo>
                    <a:pt x="53" y="0"/>
                    <a:pt x="68" y="15"/>
                    <a:pt x="68" y="34"/>
                  </a:cubicBezTo>
                  <a:cubicBezTo>
                    <a:pt x="68" y="52"/>
                    <a:pt x="53" y="68"/>
                    <a:pt x="34" y="68"/>
                  </a:cubicBezTo>
                  <a:close/>
                  <a:moveTo>
                    <a:pt x="34" y="12"/>
                  </a:moveTo>
                  <a:cubicBezTo>
                    <a:pt x="22" y="12"/>
                    <a:pt x="12" y="22"/>
                    <a:pt x="12" y="34"/>
                  </a:cubicBezTo>
                  <a:cubicBezTo>
                    <a:pt x="12" y="46"/>
                    <a:pt x="22" y="56"/>
                    <a:pt x="34" y="56"/>
                  </a:cubicBezTo>
                  <a:cubicBezTo>
                    <a:pt x="46" y="56"/>
                    <a:pt x="56" y="46"/>
                    <a:pt x="56" y="34"/>
                  </a:cubicBezTo>
                  <a:cubicBezTo>
                    <a:pt x="56" y="22"/>
                    <a:pt x="46" y="12"/>
                    <a:pt x="34"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0" name="Freeform 16"/>
            <p:cNvSpPr/>
            <p:nvPr/>
          </p:nvSpPr>
          <p:spPr bwMode="auto">
            <a:xfrm>
              <a:off x="7999413" y="3921126"/>
              <a:ext cx="369887" cy="373063"/>
            </a:xfrm>
            <a:custGeom>
              <a:avLst/>
              <a:gdLst>
                <a:gd name="T0" fmla="*/ 233 w 233"/>
                <a:gd name="T1" fmla="*/ 204 h 235"/>
                <a:gd name="T2" fmla="*/ 137 w 233"/>
                <a:gd name="T3" fmla="*/ 110 h 235"/>
                <a:gd name="T4" fmla="*/ 214 w 233"/>
                <a:gd name="T5" fmla="*/ 74 h 235"/>
                <a:gd name="T6" fmla="*/ 0 w 233"/>
                <a:gd name="T7" fmla="*/ 0 h 235"/>
                <a:gd name="T8" fmla="*/ 72 w 233"/>
                <a:gd name="T9" fmla="*/ 218 h 235"/>
                <a:gd name="T10" fmla="*/ 108 w 233"/>
                <a:gd name="T11" fmla="*/ 141 h 235"/>
                <a:gd name="T12" fmla="*/ 202 w 233"/>
                <a:gd name="T13" fmla="*/ 235 h 235"/>
                <a:gd name="T14" fmla="*/ 233 w 233"/>
                <a:gd name="T15" fmla="*/ 204 h 235"/>
                <a:gd name="T16" fmla="*/ 233 w 233"/>
                <a:gd name="T17" fmla="*/ 204 h 235"/>
                <a:gd name="T18" fmla="*/ 233 w 233"/>
                <a:gd name="T19" fmla="*/ 204 h 2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33" h="235">
                  <a:moveTo>
                    <a:pt x="233" y="204"/>
                  </a:moveTo>
                  <a:lnTo>
                    <a:pt x="137" y="110"/>
                  </a:lnTo>
                  <a:lnTo>
                    <a:pt x="214" y="74"/>
                  </a:lnTo>
                  <a:lnTo>
                    <a:pt x="0" y="0"/>
                  </a:lnTo>
                  <a:lnTo>
                    <a:pt x="72" y="218"/>
                  </a:lnTo>
                  <a:lnTo>
                    <a:pt x="108" y="141"/>
                  </a:lnTo>
                  <a:lnTo>
                    <a:pt x="202" y="235"/>
                  </a:lnTo>
                  <a:lnTo>
                    <a:pt x="233" y="204"/>
                  </a:lnTo>
                  <a:lnTo>
                    <a:pt x="233" y="204"/>
                  </a:lnTo>
                  <a:lnTo>
                    <a:pt x="233" y="20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4" name="文本框 3"/>
          <p:cNvSpPr txBox="1"/>
          <p:nvPr/>
        </p:nvSpPr>
        <p:spPr>
          <a:xfrm>
            <a:off x="1057910" y="438785"/>
            <a:ext cx="9550400" cy="922020"/>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Solution 2:We know that  is the culprit that gets in the way of getting out the door. However, people don't go out because they are afraid of hitting the door frame. Can be set to zero?</a:t>
            </a:r>
          </a:p>
        </p:txBody>
      </p:sp>
      <p:sp>
        <p:nvSpPr>
          <p:cNvPr id="5" name="文本框 4"/>
          <p:cNvSpPr txBox="1"/>
          <p:nvPr/>
        </p:nvSpPr>
        <p:spPr>
          <a:xfrm>
            <a:off x="6124575" y="2158365"/>
            <a:ext cx="4483735" cy="645160"/>
          </a:xfrm>
          <a:prstGeom prst="rect">
            <a:avLst/>
          </a:prstGeom>
          <a:noFill/>
        </p:spPr>
        <p:txBody>
          <a:bodyPr wrap="square" rtlCol="0">
            <a:spAutoFit/>
          </a:bodyPr>
          <a:lstStyle/>
          <a:p>
            <a:pPr algn="l"/>
            <a:r>
              <a:rPr lang="zh-CN" altLang="en-US">
                <a:latin typeface="微软雅黑" panose="020B0503020204020204" charset="-122"/>
                <a:ea typeface="微软雅黑" panose="020B0503020204020204" charset="-122"/>
              </a:rPr>
              <a:t>Try: The man bounced off the door frame.</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nodeType="withEffect">
                                  <p:stCondLst>
                                    <p:cond delay="0"/>
                                  </p:stCondLst>
                                  <p:childTnLst>
                                    <p:set>
                                      <p:cBhvr>
                                        <p:cTn id="11" dur="1" fill="hold">
                                          <p:stCondLst>
                                            <p:cond delay="0"/>
                                          </p:stCondLst>
                                        </p:cTn>
                                        <p:tgtEl>
                                          <p:spTgt spid="19"/>
                                        </p:tgtEl>
                                        <p:attrNameLst>
                                          <p:attrName>style.visibility</p:attrName>
                                        </p:attrNameLst>
                                      </p:cBhvr>
                                      <p:to>
                                        <p:strVal val="visible"/>
                                      </p:to>
                                    </p:set>
                                    <p:anim calcmode="lin" valueType="num">
                                      <p:cBhvr>
                                        <p:cTn id="12" dur="500" fill="hold"/>
                                        <p:tgtEl>
                                          <p:spTgt spid="19"/>
                                        </p:tgtEl>
                                        <p:attrNameLst>
                                          <p:attrName>ppt_w</p:attrName>
                                        </p:attrNameLst>
                                      </p:cBhvr>
                                      <p:tavLst>
                                        <p:tav tm="0">
                                          <p:val>
                                            <p:fltVal val="0"/>
                                          </p:val>
                                        </p:tav>
                                        <p:tav tm="100000">
                                          <p:val>
                                            <p:strVal val="#ppt_w"/>
                                          </p:val>
                                        </p:tav>
                                      </p:tavLst>
                                    </p:anim>
                                    <p:anim calcmode="lin" valueType="num">
                                      <p:cBhvr>
                                        <p:cTn id="13" dur="500" fill="hold"/>
                                        <p:tgtEl>
                                          <p:spTgt spid="19"/>
                                        </p:tgtEl>
                                        <p:attrNameLst>
                                          <p:attrName>ppt_h</p:attrName>
                                        </p:attrNameLst>
                                      </p:cBhvr>
                                      <p:tavLst>
                                        <p:tav tm="0">
                                          <p:val>
                                            <p:fltVal val="0"/>
                                          </p:val>
                                        </p:tav>
                                        <p:tav tm="100000">
                                          <p:val>
                                            <p:strVal val="#ppt_h"/>
                                          </p:val>
                                        </p:tav>
                                      </p:tavLst>
                                    </p:anim>
                                    <p:animEffect transition="in" filter="fade">
                                      <p:cBhvr>
                                        <p:cTn id="14" dur="500"/>
                                        <p:tgtEl>
                                          <p:spTgt spid="19"/>
                                        </p:tgtEl>
                                      </p:cBhvr>
                                    </p:animEffect>
                                  </p:childTnLst>
                                </p:cTn>
                              </p:par>
                              <p:par>
                                <p:cTn id="15" presetID="53" presetClass="entr" presetSubtype="16" fill="hold" nodeType="withEffect">
                                  <p:stCondLst>
                                    <p:cond delay="0"/>
                                  </p:stCondLst>
                                  <p:childTnLst>
                                    <p:set>
                                      <p:cBhvr>
                                        <p:cTn id="16" dur="1" fill="hold">
                                          <p:stCondLst>
                                            <p:cond delay="0"/>
                                          </p:stCondLst>
                                        </p:cTn>
                                        <p:tgtEl>
                                          <p:spTgt spid="16"/>
                                        </p:tgtEl>
                                        <p:attrNameLst>
                                          <p:attrName>style.visibility</p:attrName>
                                        </p:attrNameLst>
                                      </p:cBhvr>
                                      <p:to>
                                        <p:strVal val="visible"/>
                                      </p:to>
                                    </p:set>
                                    <p:anim calcmode="lin" valueType="num">
                                      <p:cBhvr>
                                        <p:cTn id="17" dur="500" fill="hold"/>
                                        <p:tgtEl>
                                          <p:spTgt spid="16"/>
                                        </p:tgtEl>
                                        <p:attrNameLst>
                                          <p:attrName>ppt_w</p:attrName>
                                        </p:attrNameLst>
                                      </p:cBhvr>
                                      <p:tavLst>
                                        <p:tav tm="0">
                                          <p:val>
                                            <p:fltVal val="0"/>
                                          </p:val>
                                        </p:tav>
                                        <p:tav tm="100000">
                                          <p:val>
                                            <p:strVal val="#ppt_w"/>
                                          </p:val>
                                        </p:tav>
                                      </p:tavLst>
                                    </p:anim>
                                    <p:anim calcmode="lin" valueType="num">
                                      <p:cBhvr>
                                        <p:cTn id="18" dur="500" fill="hold"/>
                                        <p:tgtEl>
                                          <p:spTgt spid="16"/>
                                        </p:tgtEl>
                                        <p:attrNameLst>
                                          <p:attrName>ppt_h</p:attrName>
                                        </p:attrNameLst>
                                      </p:cBhvr>
                                      <p:tavLst>
                                        <p:tav tm="0">
                                          <p:val>
                                            <p:fltVal val="0"/>
                                          </p:val>
                                        </p:tav>
                                        <p:tav tm="100000">
                                          <p:val>
                                            <p:strVal val="#ppt_h"/>
                                          </p:val>
                                        </p:tav>
                                      </p:tavLst>
                                    </p:anim>
                                    <p:animEffect transition="in" filter="fade">
                                      <p:cBhvr>
                                        <p:cTn id="19" dur="500"/>
                                        <p:tgtEl>
                                          <p:spTgt spid="16"/>
                                        </p:tgtEl>
                                      </p:cBhvr>
                                    </p:animEffect>
                                  </p:childTnLst>
                                </p:cTn>
                              </p:par>
                              <p:par>
                                <p:cTn id="20" presetID="8" presetClass="emph" presetSubtype="0" fill="hold" nodeType="withEffect">
                                  <p:stCondLst>
                                    <p:cond delay="250"/>
                                  </p:stCondLst>
                                  <p:childTnLst>
                                    <p:animRot by="21600000">
                                      <p:cBhvr>
                                        <p:cTn id="21" dur="1500" fill="hold"/>
                                        <p:tgtEl>
                                          <p:spTgt spid="3"/>
                                        </p:tgtEl>
                                        <p:attrNameLst>
                                          <p:attrName>r</p:attrName>
                                        </p:attrNameLst>
                                      </p:cBhvr>
                                    </p:animRot>
                                  </p:childTnLst>
                                </p:cTn>
                              </p:par>
                              <p:par>
                                <p:cTn id="22" presetID="8" presetClass="emph" presetSubtype="0" fill="hold" nodeType="withEffect">
                                  <p:stCondLst>
                                    <p:cond delay="250"/>
                                  </p:stCondLst>
                                  <p:childTnLst>
                                    <p:animRot by="-21600000">
                                      <p:cBhvr>
                                        <p:cTn id="23" dur="1500" fill="hold"/>
                                        <p:tgtEl>
                                          <p:spTgt spid="19"/>
                                        </p:tgtEl>
                                        <p:attrNameLst>
                                          <p:attrName>r</p:attrName>
                                        </p:attrNameLst>
                                      </p:cBhvr>
                                    </p:animRot>
                                  </p:childTnLst>
                                </p:cTn>
                              </p:par>
                              <p:par>
                                <p:cTn id="24" presetID="8" presetClass="emph" presetSubtype="0" fill="hold" nodeType="withEffect">
                                  <p:stCondLst>
                                    <p:cond delay="250"/>
                                  </p:stCondLst>
                                  <p:childTnLst>
                                    <p:animRot by="21600000">
                                      <p:cBhvr>
                                        <p:cTn id="25" dur="1500" fill="hold"/>
                                        <p:tgtEl>
                                          <p:spTgt spid="16"/>
                                        </p:tgtEl>
                                        <p:attrNameLst>
                                          <p:attrName>r</p:attrName>
                                        </p:attrNameLst>
                                      </p:cBhvr>
                                    </p:animRot>
                                  </p:childTnLst>
                                </p:cTn>
                              </p:par>
                              <p:par>
                                <p:cTn id="26" presetID="53" presetClass="entr" presetSubtype="16" fill="hold" grpId="0" nodeType="withEffect">
                                  <p:stCondLst>
                                    <p:cond delay="250"/>
                                  </p:stCondLst>
                                  <p:childTnLst>
                                    <p:set>
                                      <p:cBhvr>
                                        <p:cTn id="27" dur="1" fill="hold">
                                          <p:stCondLst>
                                            <p:cond delay="0"/>
                                          </p:stCondLst>
                                        </p:cTn>
                                        <p:tgtEl>
                                          <p:spTgt spid="28"/>
                                        </p:tgtEl>
                                        <p:attrNameLst>
                                          <p:attrName>style.visibility</p:attrName>
                                        </p:attrNameLst>
                                      </p:cBhvr>
                                      <p:to>
                                        <p:strVal val="visible"/>
                                      </p:to>
                                    </p:set>
                                    <p:anim calcmode="lin" valueType="num">
                                      <p:cBhvr>
                                        <p:cTn id="28" dur="500" fill="hold"/>
                                        <p:tgtEl>
                                          <p:spTgt spid="28"/>
                                        </p:tgtEl>
                                        <p:attrNameLst>
                                          <p:attrName>ppt_w</p:attrName>
                                        </p:attrNameLst>
                                      </p:cBhvr>
                                      <p:tavLst>
                                        <p:tav tm="0">
                                          <p:val>
                                            <p:fltVal val="0"/>
                                          </p:val>
                                        </p:tav>
                                        <p:tav tm="100000">
                                          <p:val>
                                            <p:strVal val="#ppt_w"/>
                                          </p:val>
                                        </p:tav>
                                      </p:tavLst>
                                    </p:anim>
                                    <p:anim calcmode="lin" valueType="num">
                                      <p:cBhvr>
                                        <p:cTn id="29" dur="500" fill="hold"/>
                                        <p:tgtEl>
                                          <p:spTgt spid="28"/>
                                        </p:tgtEl>
                                        <p:attrNameLst>
                                          <p:attrName>ppt_h</p:attrName>
                                        </p:attrNameLst>
                                      </p:cBhvr>
                                      <p:tavLst>
                                        <p:tav tm="0">
                                          <p:val>
                                            <p:fltVal val="0"/>
                                          </p:val>
                                        </p:tav>
                                        <p:tav tm="100000">
                                          <p:val>
                                            <p:strVal val="#ppt_h"/>
                                          </p:val>
                                        </p:tav>
                                      </p:tavLst>
                                    </p:anim>
                                    <p:animEffect transition="in" filter="fade">
                                      <p:cBhvr>
                                        <p:cTn id="30" dur="500"/>
                                        <p:tgtEl>
                                          <p:spTgt spid="28"/>
                                        </p:tgtEl>
                                      </p:cBhvr>
                                    </p:animEffect>
                                  </p:childTnLst>
                                </p:cTn>
                              </p:par>
                              <p:par>
                                <p:cTn id="31" presetID="53" presetClass="entr" presetSubtype="16" fill="hold" nodeType="withEffect">
                                  <p:stCondLst>
                                    <p:cond delay="250"/>
                                  </p:stCondLst>
                                  <p:childTnLst>
                                    <p:set>
                                      <p:cBhvr>
                                        <p:cTn id="32" dur="1" fill="hold">
                                          <p:stCondLst>
                                            <p:cond delay="0"/>
                                          </p:stCondLst>
                                        </p:cTn>
                                        <p:tgtEl>
                                          <p:spTgt spid="37"/>
                                        </p:tgtEl>
                                        <p:attrNameLst>
                                          <p:attrName>style.visibility</p:attrName>
                                        </p:attrNameLst>
                                      </p:cBhvr>
                                      <p:to>
                                        <p:strVal val="visible"/>
                                      </p:to>
                                    </p:set>
                                    <p:anim calcmode="lin" valueType="num">
                                      <p:cBhvr>
                                        <p:cTn id="33" dur="500" fill="hold"/>
                                        <p:tgtEl>
                                          <p:spTgt spid="37"/>
                                        </p:tgtEl>
                                        <p:attrNameLst>
                                          <p:attrName>ppt_w</p:attrName>
                                        </p:attrNameLst>
                                      </p:cBhvr>
                                      <p:tavLst>
                                        <p:tav tm="0">
                                          <p:val>
                                            <p:fltVal val="0"/>
                                          </p:val>
                                        </p:tav>
                                        <p:tav tm="100000">
                                          <p:val>
                                            <p:strVal val="#ppt_w"/>
                                          </p:val>
                                        </p:tav>
                                      </p:tavLst>
                                    </p:anim>
                                    <p:anim calcmode="lin" valueType="num">
                                      <p:cBhvr>
                                        <p:cTn id="34" dur="500" fill="hold"/>
                                        <p:tgtEl>
                                          <p:spTgt spid="37"/>
                                        </p:tgtEl>
                                        <p:attrNameLst>
                                          <p:attrName>ppt_h</p:attrName>
                                        </p:attrNameLst>
                                      </p:cBhvr>
                                      <p:tavLst>
                                        <p:tav tm="0">
                                          <p:val>
                                            <p:fltVal val="0"/>
                                          </p:val>
                                        </p:tav>
                                        <p:tav tm="100000">
                                          <p:val>
                                            <p:strVal val="#ppt_h"/>
                                          </p:val>
                                        </p:tav>
                                      </p:tavLst>
                                    </p:anim>
                                    <p:animEffect transition="in" filter="fade">
                                      <p:cBhvr>
                                        <p:cTn id="35" dur="500"/>
                                        <p:tgtEl>
                                          <p:spTgt spid="37"/>
                                        </p:tgtEl>
                                      </p:cBhvr>
                                    </p:animEffect>
                                  </p:childTnLst>
                                </p:cTn>
                              </p:par>
                              <p:par>
                                <p:cTn id="36" presetID="53" presetClass="entr" presetSubtype="16" fill="hold" nodeType="withEffect">
                                  <p:stCondLst>
                                    <p:cond delay="250"/>
                                  </p:stCondLst>
                                  <p:childTnLst>
                                    <p:set>
                                      <p:cBhvr>
                                        <p:cTn id="37" dur="1" fill="hold">
                                          <p:stCondLst>
                                            <p:cond delay="0"/>
                                          </p:stCondLst>
                                        </p:cTn>
                                        <p:tgtEl>
                                          <p:spTgt spid="33"/>
                                        </p:tgtEl>
                                        <p:attrNameLst>
                                          <p:attrName>style.visibility</p:attrName>
                                        </p:attrNameLst>
                                      </p:cBhvr>
                                      <p:to>
                                        <p:strVal val="visible"/>
                                      </p:to>
                                    </p:set>
                                    <p:anim calcmode="lin" valueType="num">
                                      <p:cBhvr>
                                        <p:cTn id="38" dur="500" fill="hold"/>
                                        <p:tgtEl>
                                          <p:spTgt spid="33"/>
                                        </p:tgtEl>
                                        <p:attrNameLst>
                                          <p:attrName>ppt_w</p:attrName>
                                        </p:attrNameLst>
                                      </p:cBhvr>
                                      <p:tavLst>
                                        <p:tav tm="0">
                                          <p:val>
                                            <p:fltVal val="0"/>
                                          </p:val>
                                        </p:tav>
                                        <p:tav tm="100000">
                                          <p:val>
                                            <p:strVal val="#ppt_w"/>
                                          </p:val>
                                        </p:tav>
                                      </p:tavLst>
                                    </p:anim>
                                    <p:anim calcmode="lin" valueType="num">
                                      <p:cBhvr>
                                        <p:cTn id="39" dur="500" fill="hold"/>
                                        <p:tgtEl>
                                          <p:spTgt spid="33"/>
                                        </p:tgtEl>
                                        <p:attrNameLst>
                                          <p:attrName>ppt_h</p:attrName>
                                        </p:attrNameLst>
                                      </p:cBhvr>
                                      <p:tavLst>
                                        <p:tav tm="0">
                                          <p:val>
                                            <p:fltVal val="0"/>
                                          </p:val>
                                        </p:tav>
                                        <p:tav tm="100000">
                                          <p:val>
                                            <p:strVal val="#ppt_h"/>
                                          </p:val>
                                        </p:tav>
                                      </p:tavLst>
                                    </p:anim>
                                    <p:animEffect transition="in" filter="fade">
                                      <p:cBhvr>
                                        <p:cTn id="40" dur="500"/>
                                        <p:tgtEl>
                                          <p:spTgt spid="33"/>
                                        </p:tgtEl>
                                      </p:cBhvr>
                                    </p:animEffect>
                                  </p:childTnLst>
                                </p:cTn>
                              </p:par>
                              <p:par>
                                <p:cTn id="41" presetID="22" presetClass="entr" presetSubtype="4" fill="hold" grpId="0" nodeType="withEffect">
                                  <p:stCondLst>
                                    <p:cond delay="750"/>
                                  </p:stCondLst>
                                  <p:childTnLst>
                                    <p:set>
                                      <p:cBhvr>
                                        <p:cTn id="42" dur="1" fill="hold">
                                          <p:stCondLst>
                                            <p:cond delay="0"/>
                                          </p:stCondLst>
                                        </p:cTn>
                                        <p:tgtEl>
                                          <p:spTgt spid="11"/>
                                        </p:tgtEl>
                                        <p:attrNameLst>
                                          <p:attrName>style.visibility</p:attrName>
                                        </p:attrNameLst>
                                      </p:cBhvr>
                                      <p:to>
                                        <p:strVal val="visible"/>
                                      </p:to>
                                    </p:set>
                                    <p:animEffect transition="in" filter="wipe(down)">
                                      <p:cBhvr>
                                        <p:cTn id="43" dur="500"/>
                                        <p:tgtEl>
                                          <p:spTgt spid="11"/>
                                        </p:tgtEl>
                                      </p:cBhvr>
                                    </p:animEffect>
                                  </p:childTnLst>
                                </p:cTn>
                              </p:par>
                              <p:par>
                                <p:cTn id="44" presetID="22" presetClass="entr" presetSubtype="4" fill="hold" grpId="0" nodeType="withEffect">
                                  <p:stCondLst>
                                    <p:cond delay="750"/>
                                  </p:stCondLst>
                                  <p:childTnLst>
                                    <p:set>
                                      <p:cBhvr>
                                        <p:cTn id="45" dur="1" fill="hold">
                                          <p:stCondLst>
                                            <p:cond delay="0"/>
                                          </p:stCondLst>
                                        </p:cTn>
                                        <p:tgtEl>
                                          <p:spTgt spid="13"/>
                                        </p:tgtEl>
                                        <p:attrNameLst>
                                          <p:attrName>style.visibility</p:attrName>
                                        </p:attrNameLst>
                                      </p:cBhvr>
                                      <p:to>
                                        <p:strVal val="visible"/>
                                      </p:to>
                                    </p:set>
                                    <p:animEffect transition="in" filter="wipe(down)">
                                      <p:cBhvr>
                                        <p:cTn id="46" dur="500"/>
                                        <p:tgtEl>
                                          <p:spTgt spid="13"/>
                                        </p:tgtEl>
                                      </p:cBhvr>
                                    </p:animEffect>
                                  </p:childTnLst>
                                </p:cTn>
                              </p:par>
                              <p:par>
                                <p:cTn id="47" presetID="22" presetClass="entr" presetSubtype="1" fill="hold" grpId="0" nodeType="withEffect">
                                  <p:stCondLst>
                                    <p:cond delay="750"/>
                                  </p:stCondLst>
                                  <p:childTnLst>
                                    <p:set>
                                      <p:cBhvr>
                                        <p:cTn id="48" dur="1" fill="hold">
                                          <p:stCondLst>
                                            <p:cond delay="0"/>
                                          </p:stCondLst>
                                        </p:cTn>
                                        <p:tgtEl>
                                          <p:spTgt spid="12"/>
                                        </p:tgtEl>
                                        <p:attrNameLst>
                                          <p:attrName>style.visibility</p:attrName>
                                        </p:attrNameLst>
                                      </p:cBhvr>
                                      <p:to>
                                        <p:strVal val="visible"/>
                                      </p:to>
                                    </p:set>
                                    <p:animEffect transition="in" filter="wipe(up)">
                                      <p:cBhvr>
                                        <p:cTn id="49" dur="500"/>
                                        <p:tgtEl>
                                          <p:spTgt spid="12"/>
                                        </p:tgtEl>
                                      </p:cBhvr>
                                    </p:animEffect>
                                  </p:childTnLst>
                                </p:cTn>
                              </p:par>
                            </p:childTnLst>
                          </p:cTn>
                        </p:par>
                        <p:par>
                          <p:cTn id="50" fill="hold">
                            <p:stCondLst>
                              <p:cond delay="500"/>
                            </p:stCondLst>
                            <p:childTnLst>
                              <p:par>
                                <p:cTn id="51" presetID="1" presetClass="entr" presetSubtype="0" fill="hold" grpId="0" nodeType="afterEffect">
                                  <p:stCondLst>
                                    <p:cond delay="0"/>
                                  </p:stCondLst>
                                  <p:childTnLst>
                                    <p:set>
                                      <p:cBhvr>
                                        <p:cTn id="52" dur="1" fill="hold">
                                          <p:stCondLst>
                                            <p:cond delay="0"/>
                                          </p:stCondLst>
                                        </p:cTn>
                                        <p:tgtEl>
                                          <p:spTgt spid="4"/>
                                        </p:tgtEl>
                                        <p:attrNameLst>
                                          <p:attrName>style.visibility</p:attrName>
                                        </p:attrNameLst>
                                      </p:cBhvr>
                                      <p:to>
                                        <p:strVal val="visible"/>
                                      </p:to>
                                    </p:set>
                                  </p:childTnLst>
                                </p:cTn>
                              </p:par>
                            </p:childTnLst>
                          </p:cTn>
                        </p:par>
                        <p:par>
                          <p:cTn id="53" fill="hold">
                            <p:stCondLst>
                              <p:cond delay="500"/>
                            </p:stCondLst>
                            <p:childTnLst>
                              <p:par>
                                <p:cTn id="54" presetID="4" presetClass="entr" presetSubtype="16" fill="hold" grpId="0" nodeType="afterEffect">
                                  <p:stCondLst>
                                    <p:cond delay="0"/>
                                  </p:stCondLst>
                                  <p:childTnLst>
                                    <p:set>
                                      <p:cBhvr>
                                        <p:cTn id="55" dur="1" fill="hold">
                                          <p:stCondLst>
                                            <p:cond delay="0"/>
                                          </p:stCondLst>
                                        </p:cTn>
                                        <p:tgtEl>
                                          <p:spTgt spid="5"/>
                                        </p:tgtEl>
                                        <p:attrNameLst>
                                          <p:attrName>style.visibility</p:attrName>
                                        </p:attrNameLst>
                                      </p:cBhvr>
                                      <p:to>
                                        <p:strVal val="visible"/>
                                      </p:to>
                                    </p:set>
                                    <p:animEffect transition="in" filter="box(in)">
                                      <p:cBhvr>
                                        <p:cTn id="56" dur="2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28" grpId="0" animBg="1"/>
      <p:bldP spid="4" grpId="0"/>
      <p:bldP spid="5"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 name="Group 4"/>
          <p:cNvGrpSpPr/>
          <p:nvPr/>
        </p:nvGrpSpPr>
        <p:grpSpPr>
          <a:xfrm>
            <a:off x="1243358" y="1997766"/>
            <a:ext cx="3737111" cy="3737111"/>
            <a:chOff x="1243358" y="1997766"/>
            <a:chExt cx="3737111" cy="3737111"/>
          </a:xfrm>
        </p:grpSpPr>
        <p:sp>
          <p:nvSpPr>
            <p:cNvPr id="16" name="Diamond 15"/>
            <p:cNvSpPr/>
            <p:nvPr/>
          </p:nvSpPr>
          <p:spPr>
            <a:xfrm>
              <a:off x="1243358" y="1997766"/>
              <a:ext cx="3737111" cy="3737111"/>
            </a:xfrm>
            <a:prstGeom prst="diamond">
              <a:avLst/>
            </a:prstGeom>
            <a:solidFill>
              <a:schemeClr val="accent1">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30" name="TextBox 29"/>
            <p:cNvSpPr txBox="1"/>
            <p:nvPr/>
          </p:nvSpPr>
          <p:spPr>
            <a:xfrm>
              <a:off x="2482087" y="4093236"/>
              <a:ext cx="1263809" cy="400110"/>
            </a:xfrm>
            <a:prstGeom prst="rect">
              <a:avLst/>
            </a:prstGeom>
            <a:noFill/>
          </p:spPr>
          <p:txBody>
            <a:bodyPr wrap="none" rtlCol="0">
              <a:spAutoFit/>
            </a:bodyPr>
            <a:lstStyle/>
            <a:p>
              <a:pPr algn="ctr"/>
              <a:r>
                <a:rPr lang="id-ID" sz="2000" b="1" dirty="0">
                  <a:solidFill>
                    <a:schemeClr val="bg1"/>
                  </a:solidFill>
                  <a:latin typeface="Raleway" panose="020B0003030101060003" pitchFamily="34" charset="0"/>
                </a:rPr>
                <a:t>Succeed</a:t>
              </a:r>
            </a:p>
          </p:txBody>
        </p:sp>
        <p:grpSp>
          <p:nvGrpSpPr>
            <p:cNvPr id="35" name="Group 34"/>
            <p:cNvGrpSpPr/>
            <p:nvPr/>
          </p:nvGrpSpPr>
          <p:grpSpPr>
            <a:xfrm>
              <a:off x="2749660" y="3390120"/>
              <a:ext cx="728663" cy="608013"/>
              <a:chOff x="9423400" y="4965701"/>
              <a:chExt cx="728663" cy="608013"/>
            </a:xfrm>
            <a:solidFill>
              <a:schemeClr val="bg1"/>
            </a:solidFill>
          </p:grpSpPr>
          <p:sp>
            <p:nvSpPr>
              <p:cNvPr id="36" name="Freeform 45"/>
              <p:cNvSpPr/>
              <p:nvPr/>
            </p:nvSpPr>
            <p:spPr bwMode="auto">
              <a:xfrm>
                <a:off x="9467850" y="4965701"/>
                <a:ext cx="139700" cy="146050"/>
              </a:xfrm>
              <a:custGeom>
                <a:avLst/>
                <a:gdLst>
                  <a:gd name="T0" fmla="*/ 4 w 37"/>
                  <a:gd name="T1" fmla="*/ 25 h 39"/>
                  <a:gd name="T2" fmla="*/ 5 w 37"/>
                  <a:gd name="T3" fmla="*/ 25 h 39"/>
                  <a:gd name="T4" fmla="*/ 19 w 37"/>
                  <a:gd name="T5" fmla="*/ 39 h 39"/>
                  <a:gd name="T6" fmla="*/ 33 w 37"/>
                  <a:gd name="T7" fmla="*/ 25 h 39"/>
                  <a:gd name="T8" fmla="*/ 33 w 37"/>
                  <a:gd name="T9" fmla="*/ 25 h 39"/>
                  <a:gd name="T10" fmla="*/ 37 w 37"/>
                  <a:gd name="T11" fmla="*/ 20 h 39"/>
                  <a:gd name="T12" fmla="*/ 34 w 37"/>
                  <a:gd name="T13" fmla="*/ 14 h 39"/>
                  <a:gd name="T14" fmla="*/ 19 w 37"/>
                  <a:gd name="T15" fmla="*/ 0 h 39"/>
                  <a:gd name="T16" fmla="*/ 3 w 37"/>
                  <a:gd name="T17" fmla="*/ 14 h 39"/>
                  <a:gd name="T18" fmla="*/ 0 w 37"/>
                  <a:gd name="T19" fmla="*/ 20 h 39"/>
                  <a:gd name="T20" fmla="*/ 4 w 37"/>
                  <a:gd name="T21" fmla="*/ 25 h 3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7" h="39">
                    <a:moveTo>
                      <a:pt x="4" y="25"/>
                    </a:moveTo>
                    <a:cubicBezTo>
                      <a:pt x="5" y="25"/>
                      <a:pt x="5" y="25"/>
                      <a:pt x="5" y="25"/>
                    </a:cubicBezTo>
                    <a:cubicBezTo>
                      <a:pt x="7" y="33"/>
                      <a:pt x="13" y="39"/>
                      <a:pt x="19" y="39"/>
                    </a:cubicBezTo>
                    <a:cubicBezTo>
                      <a:pt x="25" y="39"/>
                      <a:pt x="30" y="33"/>
                      <a:pt x="33" y="25"/>
                    </a:cubicBezTo>
                    <a:cubicBezTo>
                      <a:pt x="33" y="25"/>
                      <a:pt x="33" y="25"/>
                      <a:pt x="33" y="25"/>
                    </a:cubicBezTo>
                    <a:cubicBezTo>
                      <a:pt x="35" y="25"/>
                      <a:pt x="37" y="23"/>
                      <a:pt x="37" y="20"/>
                    </a:cubicBezTo>
                    <a:cubicBezTo>
                      <a:pt x="37" y="17"/>
                      <a:pt x="36" y="15"/>
                      <a:pt x="34" y="14"/>
                    </a:cubicBezTo>
                    <a:cubicBezTo>
                      <a:pt x="34" y="5"/>
                      <a:pt x="27" y="0"/>
                      <a:pt x="19" y="0"/>
                    </a:cubicBezTo>
                    <a:cubicBezTo>
                      <a:pt x="11" y="0"/>
                      <a:pt x="4" y="5"/>
                      <a:pt x="3" y="14"/>
                    </a:cubicBezTo>
                    <a:cubicBezTo>
                      <a:pt x="2" y="15"/>
                      <a:pt x="0" y="17"/>
                      <a:pt x="0" y="20"/>
                    </a:cubicBezTo>
                    <a:cubicBezTo>
                      <a:pt x="0" y="23"/>
                      <a:pt x="2" y="25"/>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46"/>
              <p:cNvSpPr/>
              <p:nvPr/>
            </p:nvSpPr>
            <p:spPr bwMode="auto">
              <a:xfrm>
                <a:off x="9423400" y="5114926"/>
                <a:ext cx="233363" cy="450850"/>
              </a:xfrm>
              <a:custGeom>
                <a:avLst/>
                <a:gdLst>
                  <a:gd name="T0" fmla="*/ 61 w 62"/>
                  <a:gd name="T1" fmla="*/ 27 h 120"/>
                  <a:gd name="T2" fmla="*/ 61 w 62"/>
                  <a:gd name="T3" fmla="*/ 15 h 120"/>
                  <a:gd name="T4" fmla="*/ 47 w 62"/>
                  <a:gd name="T5" fmla="*/ 0 h 120"/>
                  <a:gd name="T6" fmla="*/ 40 w 62"/>
                  <a:gd name="T7" fmla="*/ 0 h 120"/>
                  <a:gd name="T8" fmla="*/ 35 w 62"/>
                  <a:gd name="T9" fmla="*/ 16 h 120"/>
                  <a:gd name="T10" fmla="*/ 32 w 62"/>
                  <a:gd name="T11" fmla="*/ 7 h 120"/>
                  <a:gd name="T12" fmla="*/ 36 w 62"/>
                  <a:gd name="T13" fmla="*/ 2 h 120"/>
                  <a:gd name="T14" fmla="*/ 35 w 62"/>
                  <a:gd name="T15" fmla="*/ 2 h 120"/>
                  <a:gd name="T16" fmla="*/ 30 w 62"/>
                  <a:gd name="T17" fmla="*/ 2 h 120"/>
                  <a:gd name="T18" fmla="*/ 26 w 62"/>
                  <a:gd name="T19" fmla="*/ 2 h 120"/>
                  <a:gd name="T20" fmla="*/ 26 w 62"/>
                  <a:gd name="T21" fmla="*/ 2 h 120"/>
                  <a:gd name="T22" fmla="*/ 30 w 62"/>
                  <a:gd name="T23" fmla="*/ 8 h 120"/>
                  <a:gd name="T24" fmla="*/ 26 w 62"/>
                  <a:gd name="T25" fmla="*/ 16 h 120"/>
                  <a:gd name="T26" fmla="*/ 21 w 62"/>
                  <a:gd name="T27" fmla="*/ 0 h 120"/>
                  <a:gd name="T28" fmla="*/ 15 w 62"/>
                  <a:gd name="T29" fmla="*/ 0 h 120"/>
                  <a:gd name="T30" fmla="*/ 0 w 62"/>
                  <a:gd name="T31" fmla="*/ 15 h 120"/>
                  <a:gd name="T32" fmla="*/ 0 w 62"/>
                  <a:gd name="T33" fmla="*/ 27 h 120"/>
                  <a:gd name="T34" fmla="*/ 0 w 62"/>
                  <a:gd name="T35" fmla="*/ 28 h 120"/>
                  <a:gd name="T36" fmla="*/ 0 w 62"/>
                  <a:gd name="T37" fmla="*/ 62 h 120"/>
                  <a:gd name="T38" fmla="*/ 5 w 62"/>
                  <a:gd name="T39" fmla="*/ 67 h 120"/>
                  <a:gd name="T40" fmla="*/ 10 w 62"/>
                  <a:gd name="T41" fmla="*/ 67 h 120"/>
                  <a:gd name="T42" fmla="*/ 10 w 62"/>
                  <a:gd name="T43" fmla="*/ 120 h 120"/>
                  <a:gd name="T44" fmla="*/ 52 w 62"/>
                  <a:gd name="T45" fmla="*/ 120 h 120"/>
                  <a:gd name="T46" fmla="*/ 52 w 62"/>
                  <a:gd name="T47" fmla="*/ 67 h 120"/>
                  <a:gd name="T48" fmla="*/ 57 w 62"/>
                  <a:gd name="T49" fmla="*/ 67 h 120"/>
                  <a:gd name="T50" fmla="*/ 62 w 62"/>
                  <a:gd name="T51" fmla="*/ 62 h 120"/>
                  <a:gd name="T52" fmla="*/ 62 w 62"/>
                  <a:gd name="T53" fmla="*/ 28 h 120"/>
                  <a:gd name="T54" fmla="*/ 61 w 62"/>
                  <a:gd name="T55" fmla="*/ 27 h 12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62" h="120">
                    <a:moveTo>
                      <a:pt x="61" y="27"/>
                    </a:moveTo>
                    <a:cubicBezTo>
                      <a:pt x="61" y="15"/>
                      <a:pt x="61" y="15"/>
                      <a:pt x="61" y="15"/>
                    </a:cubicBezTo>
                    <a:cubicBezTo>
                      <a:pt x="61" y="6"/>
                      <a:pt x="55" y="0"/>
                      <a:pt x="47" y="0"/>
                    </a:cubicBezTo>
                    <a:cubicBezTo>
                      <a:pt x="40" y="0"/>
                      <a:pt x="40" y="0"/>
                      <a:pt x="40" y="0"/>
                    </a:cubicBezTo>
                    <a:cubicBezTo>
                      <a:pt x="35" y="16"/>
                      <a:pt x="35" y="16"/>
                      <a:pt x="35" y="16"/>
                    </a:cubicBezTo>
                    <a:cubicBezTo>
                      <a:pt x="32" y="7"/>
                      <a:pt x="32" y="7"/>
                      <a:pt x="32" y="7"/>
                    </a:cubicBezTo>
                    <a:cubicBezTo>
                      <a:pt x="36" y="2"/>
                      <a:pt x="36" y="2"/>
                      <a:pt x="36" y="2"/>
                    </a:cubicBezTo>
                    <a:cubicBezTo>
                      <a:pt x="35" y="2"/>
                      <a:pt x="35" y="2"/>
                      <a:pt x="35" y="2"/>
                    </a:cubicBezTo>
                    <a:cubicBezTo>
                      <a:pt x="34" y="2"/>
                      <a:pt x="32" y="2"/>
                      <a:pt x="30" y="2"/>
                    </a:cubicBezTo>
                    <a:cubicBezTo>
                      <a:pt x="29" y="2"/>
                      <a:pt x="27" y="2"/>
                      <a:pt x="26" y="2"/>
                    </a:cubicBezTo>
                    <a:cubicBezTo>
                      <a:pt x="26" y="2"/>
                      <a:pt x="26" y="2"/>
                      <a:pt x="26" y="2"/>
                    </a:cubicBezTo>
                    <a:cubicBezTo>
                      <a:pt x="30" y="8"/>
                      <a:pt x="30" y="8"/>
                      <a:pt x="30" y="8"/>
                    </a:cubicBezTo>
                    <a:cubicBezTo>
                      <a:pt x="26" y="16"/>
                      <a:pt x="26" y="16"/>
                      <a:pt x="26" y="16"/>
                    </a:cubicBezTo>
                    <a:cubicBezTo>
                      <a:pt x="21" y="0"/>
                      <a:pt x="21" y="0"/>
                      <a:pt x="21" y="0"/>
                    </a:cubicBezTo>
                    <a:cubicBezTo>
                      <a:pt x="15" y="0"/>
                      <a:pt x="15" y="0"/>
                      <a:pt x="15" y="0"/>
                    </a:cubicBezTo>
                    <a:cubicBezTo>
                      <a:pt x="7" y="0"/>
                      <a:pt x="0" y="6"/>
                      <a:pt x="0" y="15"/>
                    </a:cubicBezTo>
                    <a:cubicBezTo>
                      <a:pt x="0" y="27"/>
                      <a:pt x="0" y="27"/>
                      <a:pt x="0" y="27"/>
                    </a:cubicBezTo>
                    <a:cubicBezTo>
                      <a:pt x="0" y="27"/>
                      <a:pt x="0" y="28"/>
                      <a:pt x="0" y="28"/>
                    </a:cubicBezTo>
                    <a:cubicBezTo>
                      <a:pt x="0" y="62"/>
                      <a:pt x="0" y="62"/>
                      <a:pt x="0" y="62"/>
                    </a:cubicBezTo>
                    <a:cubicBezTo>
                      <a:pt x="0" y="65"/>
                      <a:pt x="2" y="67"/>
                      <a:pt x="5" y="67"/>
                    </a:cubicBezTo>
                    <a:cubicBezTo>
                      <a:pt x="10" y="67"/>
                      <a:pt x="10" y="67"/>
                      <a:pt x="10" y="67"/>
                    </a:cubicBezTo>
                    <a:cubicBezTo>
                      <a:pt x="10" y="120"/>
                      <a:pt x="10" y="120"/>
                      <a:pt x="10" y="120"/>
                    </a:cubicBezTo>
                    <a:cubicBezTo>
                      <a:pt x="52" y="120"/>
                      <a:pt x="52" y="120"/>
                      <a:pt x="52" y="120"/>
                    </a:cubicBezTo>
                    <a:cubicBezTo>
                      <a:pt x="52" y="67"/>
                      <a:pt x="52" y="67"/>
                      <a:pt x="52" y="67"/>
                    </a:cubicBezTo>
                    <a:cubicBezTo>
                      <a:pt x="57" y="67"/>
                      <a:pt x="57" y="67"/>
                      <a:pt x="57" y="67"/>
                    </a:cubicBezTo>
                    <a:cubicBezTo>
                      <a:pt x="59" y="67"/>
                      <a:pt x="62" y="65"/>
                      <a:pt x="62" y="62"/>
                    </a:cubicBezTo>
                    <a:cubicBezTo>
                      <a:pt x="62" y="28"/>
                      <a:pt x="62" y="28"/>
                      <a:pt x="62" y="28"/>
                    </a:cubicBezTo>
                    <a:cubicBezTo>
                      <a:pt x="62" y="28"/>
                      <a:pt x="61" y="28"/>
                      <a:pt x="61"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8" name="Freeform 47"/>
              <p:cNvSpPr/>
              <p:nvPr/>
            </p:nvSpPr>
            <p:spPr bwMode="auto">
              <a:xfrm>
                <a:off x="9686925" y="5295901"/>
                <a:ext cx="171450" cy="277813"/>
              </a:xfrm>
              <a:custGeom>
                <a:avLst/>
                <a:gdLst>
                  <a:gd name="T0" fmla="*/ 46 w 46"/>
                  <a:gd name="T1" fmla="*/ 67 h 74"/>
                  <a:gd name="T2" fmla="*/ 39 w 46"/>
                  <a:gd name="T3" fmla="*/ 74 h 74"/>
                  <a:gd name="T4" fmla="*/ 7 w 46"/>
                  <a:gd name="T5" fmla="*/ 74 h 74"/>
                  <a:gd name="T6" fmla="*/ 0 w 46"/>
                  <a:gd name="T7" fmla="*/ 67 h 74"/>
                  <a:gd name="T8" fmla="*/ 0 w 46"/>
                  <a:gd name="T9" fmla="*/ 7 h 74"/>
                  <a:gd name="T10" fmla="*/ 7 w 46"/>
                  <a:gd name="T11" fmla="*/ 0 h 74"/>
                  <a:gd name="T12" fmla="*/ 39 w 46"/>
                  <a:gd name="T13" fmla="*/ 0 h 74"/>
                  <a:gd name="T14" fmla="*/ 46 w 46"/>
                  <a:gd name="T15" fmla="*/ 7 h 74"/>
                  <a:gd name="T16" fmla="*/ 46 w 46"/>
                  <a:gd name="T17" fmla="*/ 67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6" h="74">
                    <a:moveTo>
                      <a:pt x="46" y="67"/>
                    </a:moveTo>
                    <a:cubicBezTo>
                      <a:pt x="46" y="71"/>
                      <a:pt x="43" y="74"/>
                      <a:pt x="39" y="74"/>
                    </a:cubicBezTo>
                    <a:cubicBezTo>
                      <a:pt x="7" y="74"/>
                      <a:pt x="7" y="74"/>
                      <a:pt x="7" y="74"/>
                    </a:cubicBezTo>
                    <a:cubicBezTo>
                      <a:pt x="4" y="74"/>
                      <a:pt x="0" y="71"/>
                      <a:pt x="0" y="67"/>
                    </a:cubicBezTo>
                    <a:cubicBezTo>
                      <a:pt x="0" y="7"/>
                      <a:pt x="0" y="7"/>
                      <a:pt x="0" y="7"/>
                    </a:cubicBezTo>
                    <a:cubicBezTo>
                      <a:pt x="0" y="4"/>
                      <a:pt x="4" y="0"/>
                      <a:pt x="7" y="0"/>
                    </a:cubicBezTo>
                    <a:cubicBezTo>
                      <a:pt x="39" y="0"/>
                      <a:pt x="39" y="0"/>
                      <a:pt x="39" y="0"/>
                    </a:cubicBezTo>
                    <a:cubicBezTo>
                      <a:pt x="43" y="0"/>
                      <a:pt x="46" y="4"/>
                      <a:pt x="46" y="7"/>
                    </a:cubicBezTo>
                    <a:lnTo>
                      <a:pt x="46" y="6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Freeform 48"/>
              <p:cNvSpPr/>
              <p:nvPr/>
            </p:nvSpPr>
            <p:spPr bwMode="auto">
              <a:xfrm>
                <a:off x="9832975" y="4991101"/>
                <a:ext cx="319088" cy="582613"/>
              </a:xfrm>
              <a:custGeom>
                <a:avLst/>
                <a:gdLst>
                  <a:gd name="T0" fmla="*/ 81 w 85"/>
                  <a:gd name="T1" fmla="*/ 42 h 155"/>
                  <a:gd name="T2" fmla="*/ 50 w 85"/>
                  <a:gd name="T3" fmla="*/ 5 h 155"/>
                  <a:gd name="T4" fmla="*/ 35 w 85"/>
                  <a:gd name="T5" fmla="*/ 5 h 155"/>
                  <a:gd name="T6" fmla="*/ 4 w 85"/>
                  <a:gd name="T7" fmla="*/ 42 h 155"/>
                  <a:gd name="T8" fmla="*/ 8 w 85"/>
                  <a:gd name="T9" fmla="*/ 51 h 155"/>
                  <a:gd name="T10" fmla="*/ 19 w 85"/>
                  <a:gd name="T11" fmla="*/ 51 h 155"/>
                  <a:gd name="T12" fmla="*/ 19 w 85"/>
                  <a:gd name="T13" fmla="*/ 148 h 155"/>
                  <a:gd name="T14" fmla="*/ 26 w 85"/>
                  <a:gd name="T15" fmla="*/ 155 h 155"/>
                  <a:gd name="T16" fmla="*/ 58 w 85"/>
                  <a:gd name="T17" fmla="*/ 155 h 155"/>
                  <a:gd name="T18" fmla="*/ 65 w 85"/>
                  <a:gd name="T19" fmla="*/ 148 h 155"/>
                  <a:gd name="T20" fmla="*/ 65 w 85"/>
                  <a:gd name="T21" fmla="*/ 51 h 155"/>
                  <a:gd name="T22" fmla="*/ 76 w 85"/>
                  <a:gd name="T23" fmla="*/ 51 h 155"/>
                  <a:gd name="T24" fmla="*/ 81 w 85"/>
                  <a:gd name="T25" fmla="*/ 42 h 1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85" h="155">
                    <a:moveTo>
                      <a:pt x="81" y="42"/>
                    </a:moveTo>
                    <a:cubicBezTo>
                      <a:pt x="50" y="5"/>
                      <a:pt x="50" y="5"/>
                      <a:pt x="50" y="5"/>
                    </a:cubicBezTo>
                    <a:cubicBezTo>
                      <a:pt x="46" y="0"/>
                      <a:pt x="39" y="0"/>
                      <a:pt x="35" y="5"/>
                    </a:cubicBezTo>
                    <a:cubicBezTo>
                      <a:pt x="4" y="42"/>
                      <a:pt x="4" y="42"/>
                      <a:pt x="4" y="42"/>
                    </a:cubicBezTo>
                    <a:cubicBezTo>
                      <a:pt x="0" y="47"/>
                      <a:pt x="2" y="51"/>
                      <a:pt x="8" y="51"/>
                    </a:cubicBezTo>
                    <a:cubicBezTo>
                      <a:pt x="19" y="51"/>
                      <a:pt x="19" y="51"/>
                      <a:pt x="19" y="51"/>
                    </a:cubicBezTo>
                    <a:cubicBezTo>
                      <a:pt x="19" y="148"/>
                      <a:pt x="19" y="148"/>
                      <a:pt x="19" y="148"/>
                    </a:cubicBezTo>
                    <a:cubicBezTo>
                      <a:pt x="19" y="152"/>
                      <a:pt x="22" y="155"/>
                      <a:pt x="26" y="155"/>
                    </a:cubicBezTo>
                    <a:cubicBezTo>
                      <a:pt x="58" y="155"/>
                      <a:pt x="58" y="155"/>
                      <a:pt x="58" y="155"/>
                    </a:cubicBezTo>
                    <a:cubicBezTo>
                      <a:pt x="62" y="155"/>
                      <a:pt x="65" y="152"/>
                      <a:pt x="65" y="148"/>
                    </a:cubicBezTo>
                    <a:cubicBezTo>
                      <a:pt x="65" y="51"/>
                      <a:pt x="65" y="51"/>
                      <a:pt x="65" y="51"/>
                    </a:cubicBezTo>
                    <a:cubicBezTo>
                      <a:pt x="76" y="51"/>
                      <a:pt x="76" y="51"/>
                      <a:pt x="76" y="51"/>
                    </a:cubicBezTo>
                    <a:cubicBezTo>
                      <a:pt x="83" y="51"/>
                      <a:pt x="85" y="47"/>
                      <a:pt x="81" y="4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sp>
        <p:nvSpPr>
          <p:cNvPr id="2" name="Slide Number Placeholder 1"/>
          <p:cNvSpPr>
            <a:spLocks noGrp="1"/>
          </p:cNvSpPr>
          <p:nvPr>
            <p:ph type="sldNum" sz="quarter" idx="12"/>
          </p:nvPr>
        </p:nvSpPr>
        <p:spPr/>
        <p:txBody>
          <a:bodyPr/>
          <a:lstStyle/>
          <a:p>
            <a:fld id="{06BF0A5B-CA18-47D2-801E-5D97420A52F4}" type="slidenum">
              <a:rPr lang="id-ID" smtClean="0"/>
              <a:t>7</a:t>
            </a:fld>
            <a:endParaRPr lang="id-ID"/>
          </a:p>
        </p:txBody>
      </p:sp>
      <p:sp>
        <p:nvSpPr>
          <p:cNvPr id="17" name="Diamond 16"/>
          <p:cNvSpPr/>
          <p:nvPr/>
        </p:nvSpPr>
        <p:spPr>
          <a:xfrm>
            <a:off x="3318978" y="1997766"/>
            <a:ext cx="637762" cy="637762"/>
          </a:xfrm>
          <a:prstGeom prst="diamond">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8" name="Diamond 17"/>
          <p:cNvSpPr/>
          <p:nvPr/>
        </p:nvSpPr>
        <p:spPr>
          <a:xfrm>
            <a:off x="2828234" y="2675284"/>
            <a:ext cx="567360" cy="567360"/>
          </a:xfrm>
          <a:prstGeom prst="diamond">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19" name="Diamond 18"/>
          <p:cNvSpPr/>
          <p:nvPr/>
        </p:nvSpPr>
        <p:spPr>
          <a:xfrm>
            <a:off x="2057952" y="2539865"/>
            <a:ext cx="507310" cy="507310"/>
          </a:xfrm>
          <a:prstGeom prst="diamond">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0" name="Diamond 19"/>
          <p:cNvSpPr/>
          <p:nvPr/>
        </p:nvSpPr>
        <p:spPr>
          <a:xfrm>
            <a:off x="4329044" y="3116816"/>
            <a:ext cx="458028" cy="458028"/>
          </a:xfrm>
          <a:prstGeom prst="diamond">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1" name="Diamond 20"/>
          <p:cNvSpPr/>
          <p:nvPr/>
        </p:nvSpPr>
        <p:spPr>
          <a:xfrm>
            <a:off x="4967945" y="3467930"/>
            <a:ext cx="355012" cy="355012"/>
          </a:xfrm>
          <a:prstGeom prst="diamond">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2" name="Diamond 21"/>
          <p:cNvSpPr/>
          <p:nvPr/>
        </p:nvSpPr>
        <p:spPr>
          <a:xfrm>
            <a:off x="2944604" y="4701208"/>
            <a:ext cx="391351" cy="391351"/>
          </a:xfrm>
          <a:prstGeom prst="diamond">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3" name="Diamond 22"/>
          <p:cNvSpPr/>
          <p:nvPr/>
        </p:nvSpPr>
        <p:spPr>
          <a:xfrm>
            <a:off x="2565262" y="5172622"/>
            <a:ext cx="348150" cy="348150"/>
          </a:xfrm>
          <a:prstGeom prst="diamond">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4" name="Diamond 23"/>
          <p:cNvSpPr/>
          <p:nvPr/>
        </p:nvSpPr>
        <p:spPr>
          <a:xfrm>
            <a:off x="1801314" y="3998133"/>
            <a:ext cx="311302" cy="311302"/>
          </a:xfrm>
          <a:prstGeom prst="diamond">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5" name="Diamond 24"/>
          <p:cNvSpPr/>
          <p:nvPr/>
        </p:nvSpPr>
        <p:spPr>
          <a:xfrm>
            <a:off x="440127" y="3268503"/>
            <a:ext cx="1195636" cy="1195636"/>
          </a:xfrm>
          <a:prstGeom prst="diamond">
            <a:avLst/>
          </a:prstGeom>
          <a:solidFill>
            <a:schemeClr val="accent2">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6" name="Diamond 25"/>
          <p:cNvSpPr/>
          <p:nvPr/>
        </p:nvSpPr>
        <p:spPr>
          <a:xfrm>
            <a:off x="4795124" y="2126974"/>
            <a:ext cx="1264364" cy="1264364"/>
          </a:xfrm>
          <a:prstGeom prst="diamond">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7" name="Diamond 26"/>
          <p:cNvSpPr/>
          <p:nvPr/>
        </p:nvSpPr>
        <p:spPr>
          <a:xfrm>
            <a:off x="1166138" y="4450128"/>
            <a:ext cx="637762" cy="637762"/>
          </a:xfrm>
          <a:prstGeom prst="diamond">
            <a:avLst/>
          </a:prstGeom>
          <a:solidFill>
            <a:schemeClr val="accent3">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8" name="Diamond 27"/>
          <p:cNvSpPr/>
          <p:nvPr/>
        </p:nvSpPr>
        <p:spPr>
          <a:xfrm>
            <a:off x="967369" y="5326766"/>
            <a:ext cx="318998" cy="318998"/>
          </a:xfrm>
          <a:prstGeom prst="diamond">
            <a:avLst/>
          </a:prstGeom>
          <a:solidFill>
            <a:schemeClr val="accent4">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29" name="Diamond 28"/>
          <p:cNvSpPr/>
          <p:nvPr/>
        </p:nvSpPr>
        <p:spPr>
          <a:xfrm>
            <a:off x="4120083" y="5068349"/>
            <a:ext cx="318998" cy="318998"/>
          </a:xfrm>
          <a:prstGeom prst="diamond">
            <a:avLst/>
          </a:prstGeom>
          <a:solidFill>
            <a:schemeClr val="accent5">
              <a:alpha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40" name="Group 39"/>
          <p:cNvGrpSpPr/>
          <p:nvPr/>
        </p:nvGrpSpPr>
        <p:grpSpPr>
          <a:xfrm>
            <a:off x="5213624" y="2524206"/>
            <a:ext cx="471225" cy="430143"/>
            <a:chOff x="5591176" y="4987925"/>
            <a:chExt cx="309563" cy="282575"/>
          </a:xfrm>
          <a:solidFill>
            <a:schemeClr val="bg1"/>
          </a:solidFill>
        </p:grpSpPr>
        <p:sp>
          <p:nvSpPr>
            <p:cNvPr id="41" name="Freeform 291"/>
            <p:cNvSpPr/>
            <p:nvPr/>
          </p:nvSpPr>
          <p:spPr bwMode="auto">
            <a:xfrm>
              <a:off x="5678488" y="4987925"/>
              <a:ext cx="46038" cy="95250"/>
            </a:xfrm>
            <a:custGeom>
              <a:avLst/>
              <a:gdLst>
                <a:gd name="T0" fmla="*/ 8 w 17"/>
                <a:gd name="T1" fmla="*/ 16 h 36"/>
                <a:gd name="T2" fmla="*/ 1 w 17"/>
                <a:gd name="T3" fmla="*/ 29 h 36"/>
                <a:gd name="T4" fmla="*/ 10 w 17"/>
                <a:gd name="T5" fmla="*/ 36 h 36"/>
                <a:gd name="T6" fmla="*/ 12 w 17"/>
                <a:gd name="T7" fmla="*/ 34 h 36"/>
                <a:gd name="T8" fmla="*/ 10 w 17"/>
                <a:gd name="T9" fmla="*/ 32 h 36"/>
                <a:gd name="T10" fmla="*/ 4 w 17"/>
                <a:gd name="T11" fmla="*/ 28 h 36"/>
                <a:gd name="T12" fmla="*/ 10 w 17"/>
                <a:gd name="T13" fmla="*/ 20 h 36"/>
                <a:gd name="T14" fmla="*/ 16 w 17"/>
                <a:gd name="T15" fmla="*/ 9 h 36"/>
                <a:gd name="T16" fmla="*/ 5 w 17"/>
                <a:gd name="T17" fmla="*/ 0 h 36"/>
                <a:gd name="T18" fmla="*/ 3 w 17"/>
                <a:gd name="T19" fmla="*/ 2 h 36"/>
                <a:gd name="T20" fmla="*/ 5 w 17"/>
                <a:gd name="T21" fmla="*/ 4 h 36"/>
                <a:gd name="T22" fmla="*/ 12 w 17"/>
                <a:gd name="T23" fmla="*/ 10 h 36"/>
                <a:gd name="T24" fmla="*/ 8 w 17"/>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6">
                  <a:moveTo>
                    <a:pt x="8" y="16"/>
                  </a:moveTo>
                  <a:cubicBezTo>
                    <a:pt x="2" y="19"/>
                    <a:pt x="0" y="24"/>
                    <a:pt x="1" y="29"/>
                  </a:cubicBezTo>
                  <a:cubicBezTo>
                    <a:pt x="1" y="33"/>
                    <a:pt x="5" y="36"/>
                    <a:pt x="10" y="36"/>
                  </a:cubicBezTo>
                  <a:cubicBezTo>
                    <a:pt x="11" y="36"/>
                    <a:pt x="12" y="35"/>
                    <a:pt x="12" y="34"/>
                  </a:cubicBezTo>
                  <a:cubicBezTo>
                    <a:pt x="12" y="33"/>
                    <a:pt x="11" y="32"/>
                    <a:pt x="10" y="32"/>
                  </a:cubicBezTo>
                  <a:cubicBezTo>
                    <a:pt x="6" y="32"/>
                    <a:pt x="5" y="30"/>
                    <a:pt x="4" y="28"/>
                  </a:cubicBezTo>
                  <a:cubicBezTo>
                    <a:pt x="4" y="25"/>
                    <a:pt x="5" y="22"/>
                    <a:pt x="10" y="20"/>
                  </a:cubicBezTo>
                  <a:cubicBezTo>
                    <a:pt x="16" y="17"/>
                    <a:pt x="17" y="13"/>
                    <a:pt x="16" y="9"/>
                  </a:cubicBezTo>
                  <a:cubicBezTo>
                    <a:pt x="15" y="4"/>
                    <a:pt x="10" y="0"/>
                    <a:pt x="5" y="0"/>
                  </a:cubicBezTo>
                  <a:cubicBezTo>
                    <a:pt x="4" y="0"/>
                    <a:pt x="3" y="1"/>
                    <a:pt x="3" y="2"/>
                  </a:cubicBezTo>
                  <a:cubicBezTo>
                    <a:pt x="3" y="3"/>
                    <a:pt x="4" y="4"/>
                    <a:pt x="5" y="4"/>
                  </a:cubicBezTo>
                  <a:cubicBezTo>
                    <a:pt x="9" y="4"/>
                    <a:pt x="12" y="7"/>
                    <a:pt x="12" y="10"/>
                  </a:cubicBezTo>
                  <a:cubicBezTo>
                    <a:pt x="13" y="13"/>
                    <a:pt x="11" y="15"/>
                    <a:pt x="8"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292"/>
            <p:cNvSpPr/>
            <p:nvPr/>
          </p:nvSpPr>
          <p:spPr bwMode="auto">
            <a:xfrm>
              <a:off x="5724526" y="4987925"/>
              <a:ext cx="44450" cy="95250"/>
            </a:xfrm>
            <a:custGeom>
              <a:avLst/>
              <a:gdLst>
                <a:gd name="T0" fmla="*/ 9 w 17"/>
                <a:gd name="T1" fmla="*/ 16 h 36"/>
                <a:gd name="T2" fmla="*/ 1 w 17"/>
                <a:gd name="T3" fmla="*/ 29 h 36"/>
                <a:gd name="T4" fmla="*/ 10 w 17"/>
                <a:gd name="T5" fmla="*/ 36 h 36"/>
                <a:gd name="T6" fmla="*/ 12 w 17"/>
                <a:gd name="T7" fmla="*/ 34 h 36"/>
                <a:gd name="T8" fmla="*/ 10 w 17"/>
                <a:gd name="T9" fmla="*/ 32 h 36"/>
                <a:gd name="T10" fmla="*/ 5 w 17"/>
                <a:gd name="T11" fmla="*/ 28 h 36"/>
                <a:gd name="T12" fmla="*/ 10 w 17"/>
                <a:gd name="T13" fmla="*/ 20 h 36"/>
                <a:gd name="T14" fmla="*/ 17 w 17"/>
                <a:gd name="T15" fmla="*/ 9 h 36"/>
                <a:gd name="T16" fmla="*/ 5 w 17"/>
                <a:gd name="T17" fmla="*/ 0 h 36"/>
                <a:gd name="T18" fmla="*/ 3 w 17"/>
                <a:gd name="T19" fmla="*/ 2 h 36"/>
                <a:gd name="T20" fmla="*/ 5 w 17"/>
                <a:gd name="T21" fmla="*/ 4 h 36"/>
                <a:gd name="T22" fmla="*/ 13 w 17"/>
                <a:gd name="T23" fmla="*/ 10 h 36"/>
                <a:gd name="T24" fmla="*/ 9 w 17"/>
                <a:gd name="T25" fmla="*/ 16 h 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7" h="36">
                  <a:moveTo>
                    <a:pt x="9" y="16"/>
                  </a:moveTo>
                  <a:cubicBezTo>
                    <a:pt x="2" y="19"/>
                    <a:pt x="0" y="24"/>
                    <a:pt x="1" y="29"/>
                  </a:cubicBezTo>
                  <a:cubicBezTo>
                    <a:pt x="2" y="33"/>
                    <a:pt x="6" y="36"/>
                    <a:pt x="10" y="36"/>
                  </a:cubicBezTo>
                  <a:cubicBezTo>
                    <a:pt x="11" y="36"/>
                    <a:pt x="12" y="35"/>
                    <a:pt x="12" y="34"/>
                  </a:cubicBezTo>
                  <a:cubicBezTo>
                    <a:pt x="12" y="33"/>
                    <a:pt x="11" y="32"/>
                    <a:pt x="10" y="32"/>
                  </a:cubicBezTo>
                  <a:cubicBezTo>
                    <a:pt x="7" y="32"/>
                    <a:pt x="5" y="30"/>
                    <a:pt x="5" y="28"/>
                  </a:cubicBezTo>
                  <a:cubicBezTo>
                    <a:pt x="4" y="25"/>
                    <a:pt x="6" y="22"/>
                    <a:pt x="10" y="20"/>
                  </a:cubicBezTo>
                  <a:cubicBezTo>
                    <a:pt x="16" y="17"/>
                    <a:pt x="17" y="13"/>
                    <a:pt x="17" y="9"/>
                  </a:cubicBezTo>
                  <a:cubicBezTo>
                    <a:pt x="16" y="4"/>
                    <a:pt x="11" y="0"/>
                    <a:pt x="5" y="0"/>
                  </a:cubicBezTo>
                  <a:cubicBezTo>
                    <a:pt x="4" y="0"/>
                    <a:pt x="3" y="1"/>
                    <a:pt x="3" y="2"/>
                  </a:cubicBezTo>
                  <a:cubicBezTo>
                    <a:pt x="3" y="3"/>
                    <a:pt x="4" y="4"/>
                    <a:pt x="5" y="4"/>
                  </a:cubicBezTo>
                  <a:cubicBezTo>
                    <a:pt x="9" y="4"/>
                    <a:pt x="12" y="7"/>
                    <a:pt x="13" y="10"/>
                  </a:cubicBezTo>
                  <a:cubicBezTo>
                    <a:pt x="13" y="13"/>
                    <a:pt x="12" y="15"/>
                    <a:pt x="9"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293"/>
            <p:cNvSpPr>
              <a:spLocks noEditPoints="1"/>
            </p:cNvSpPr>
            <p:nvPr/>
          </p:nvSpPr>
          <p:spPr bwMode="auto">
            <a:xfrm>
              <a:off x="5591176" y="5099050"/>
              <a:ext cx="309563" cy="171450"/>
            </a:xfrm>
            <a:custGeom>
              <a:avLst/>
              <a:gdLst>
                <a:gd name="T0" fmla="*/ 113 w 116"/>
                <a:gd name="T1" fmla="*/ 20 h 64"/>
                <a:gd name="T2" fmla="*/ 100 w 116"/>
                <a:gd name="T3" fmla="*/ 12 h 64"/>
                <a:gd name="T4" fmla="*/ 100 w 116"/>
                <a:gd name="T5" fmla="*/ 11 h 64"/>
                <a:gd name="T6" fmla="*/ 89 w 116"/>
                <a:gd name="T7" fmla="*/ 0 h 64"/>
                <a:gd name="T8" fmla="*/ 12 w 116"/>
                <a:gd name="T9" fmla="*/ 0 h 64"/>
                <a:gd name="T10" fmla="*/ 0 w 116"/>
                <a:gd name="T11" fmla="*/ 11 h 64"/>
                <a:gd name="T12" fmla="*/ 0 w 116"/>
                <a:gd name="T13" fmla="*/ 22 h 64"/>
                <a:gd name="T14" fmla="*/ 50 w 116"/>
                <a:gd name="T15" fmla="*/ 64 h 64"/>
                <a:gd name="T16" fmla="*/ 89 w 116"/>
                <a:gd name="T17" fmla="*/ 48 h 64"/>
                <a:gd name="T18" fmla="*/ 94 w 116"/>
                <a:gd name="T19" fmla="*/ 48 h 64"/>
                <a:gd name="T20" fmla="*/ 110 w 116"/>
                <a:gd name="T21" fmla="*/ 41 h 64"/>
                <a:gd name="T22" fmla="*/ 113 w 116"/>
                <a:gd name="T23" fmla="*/ 20 h 64"/>
                <a:gd name="T24" fmla="*/ 50 w 116"/>
                <a:gd name="T25" fmla="*/ 56 h 64"/>
                <a:gd name="T26" fmla="*/ 8 w 116"/>
                <a:gd name="T27" fmla="*/ 22 h 64"/>
                <a:gd name="T28" fmla="*/ 8 w 116"/>
                <a:gd name="T29" fmla="*/ 11 h 64"/>
                <a:gd name="T30" fmla="*/ 12 w 116"/>
                <a:gd name="T31" fmla="*/ 8 h 64"/>
                <a:gd name="T32" fmla="*/ 89 w 116"/>
                <a:gd name="T33" fmla="*/ 8 h 64"/>
                <a:gd name="T34" fmla="*/ 92 w 116"/>
                <a:gd name="T35" fmla="*/ 11 h 64"/>
                <a:gd name="T36" fmla="*/ 92 w 116"/>
                <a:gd name="T37" fmla="*/ 22 h 64"/>
                <a:gd name="T38" fmla="*/ 50 w 116"/>
                <a:gd name="T39" fmla="*/ 56 h 64"/>
                <a:gd name="T40" fmla="*/ 104 w 116"/>
                <a:gd name="T41" fmla="*/ 36 h 64"/>
                <a:gd name="T42" fmla="*/ 95 w 116"/>
                <a:gd name="T43" fmla="*/ 40 h 64"/>
                <a:gd name="T44" fmla="*/ 100 w 116"/>
                <a:gd name="T45" fmla="*/ 22 h 64"/>
                <a:gd name="T46" fmla="*/ 100 w 116"/>
                <a:gd name="T47" fmla="*/ 20 h 64"/>
                <a:gd name="T48" fmla="*/ 106 w 116"/>
                <a:gd name="T49" fmla="*/ 24 h 64"/>
                <a:gd name="T50" fmla="*/ 104 w 116"/>
                <a:gd name="T51" fmla="*/ 36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116" h="64">
                  <a:moveTo>
                    <a:pt x="113" y="20"/>
                  </a:moveTo>
                  <a:cubicBezTo>
                    <a:pt x="112" y="17"/>
                    <a:pt x="108" y="13"/>
                    <a:pt x="100" y="12"/>
                  </a:cubicBezTo>
                  <a:cubicBezTo>
                    <a:pt x="100" y="11"/>
                    <a:pt x="100" y="11"/>
                    <a:pt x="100" y="11"/>
                  </a:cubicBezTo>
                  <a:cubicBezTo>
                    <a:pt x="100" y="5"/>
                    <a:pt x="95" y="0"/>
                    <a:pt x="89" y="0"/>
                  </a:cubicBezTo>
                  <a:cubicBezTo>
                    <a:pt x="12" y="0"/>
                    <a:pt x="12" y="0"/>
                    <a:pt x="12" y="0"/>
                  </a:cubicBezTo>
                  <a:cubicBezTo>
                    <a:pt x="5" y="0"/>
                    <a:pt x="0" y="5"/>
                    <a:pt x="0" y="11"/>
                  </a:cubicBezTo>
                  <a:cubicBezTo>
                    <a:pt x="0" y="22"/>
                    <a:pt x="0" y="22"/>
                    <a:pt x="0" y="22"/>
                  </a:cubicBezTo>
                  <a:cubicBezTo>
                    <a:pt x="0" y="45"/>
                    <a:pt x="23" y="64"/>
                    <a:pt x="50" y="64"/>
                  </a:cubicBezTo>
                  <a:cubicBezTo>
                    <a:pt x="66" y="64"/>
                    <a:pt x="80" y="58"/>
                    <a:pt x="89" y="48"/>
                  </a:cubicBezTo>
                  <a:cubicBezTo>
                    <a:pt x="91" y="48"/>
                    <a:pt x="93" y="48"/>
                    <a:pt x="94" y="48"/>
                  </a:cubicBezTo>
                  <a:cubicBezTo>
                    <a:pt x="101" y="48"/>
                    <a:pt x="106" y="46"/>
                    <a:pt x="110" y="41"/>
                  </a:cubicBezTo>
                  <a:cubicBezTo>
                    <a:pt x="115" y="34"/>
                    <a:pt x="116" y="26"/>
                    <a:pt x="113" y="20"/>
                  </a:cubicBezTo>
                  <a:close/>
                  <a:moveTo>
                    <a:pt x="50" y="56"/>
                  </a:moveTo>
                  <a:cubicBezTo>
                    <a:pt x="27" y="56"/>
                    <a:pt x="8" y="41"/>
                    <a:pt x="8" y="22"/>
                  </a:cubicBezTo>
                  <a:cubicBezTo>
                    <a:pt x="8" y="11"/>
                    <a:pt x="8" y="11"/>
                    <a:pt x="8" y="11"/>
                  </a:cubicBezTo>
                  <a:cubicBezTo>
                    <a:pt x="8" y="10"/>
                    <a:pt x="10" y="8"/>
                    <a:pt x="12" y="8"/>
                  </a:cubicBezTo>
                  <a:cubicBezTo>
                    <a:pt x="89" y="8"/>
                    <a:pt x="89" y="8"/>
                    <a:pt x="89" y="8"/>
                  </a:cubicBezTo>
                  <a:cubicBezTo>
                    <a:pt x="91" y="8"/>
                    <a:pt x="92" y="10"/>
                    <a:pt x="92" y="11"/>
                  </a:cubicBezTo>
                  <a:cubicBezTo>
                    <a:pt x="92" y="22"/>
                    <a:pt x="92" y="22"/>
                    <a:pt x="92" y="22"/>
                  </a:cubicBezTo>
                  <a:cubicBezTo>
                    <a:pt x="92" y="41"/>
                    <a:pt x="73" y="56"/>
                    <a:pt x="50" y="56"/>
                  </a:cubicBezTo>
                  <a:close/>
                  <a:moveTo>
                    <a:pt x="104" y="36"/>
                  </a:moveTo>
                  <a:cubicBezTo>
                    <a:pt x="103" y="38"/>
                    <a:pt x="100" y="40"/>
                    <a:pt x="95" y="40"/>
                  </a:cubicBezTo>
                  <a:cubicBezTo>
                    <a:pt x="98" y="35"/>
                    <a:pt x="100" y="28"/>
                    <a:pt x="100" y="22"/>
                  </a:cubicBezTo>
                  <a:cubicBezTo>
                    <a:pt x="100" y="20"/>
                    <a:pt x="100" y="20"/>
                    <a:pt x="100" y="20"/>
                  </a:cubicBezTo>
                  <a:cubicBezTo>
                    <a:pt x="103" y="20"/>
                    <a:pt x="105" y="22"/>
                    <a:pt x="106" y="24"/>
                  </a:cubicBezTo>
                  <a:cubicBezTo>
                    <a:pt x="108" y="27"/>
                    <a:pt x="107" y="32"/>
                    <a:pt x="104"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4" name="Group 43"/>
          <p:cNvGrpSpPr/>
          <p:nvPr/>
        </p:nvGrpSpPr>
        <p:grpSpPr>
          <a:xfrm>
            <a:off x="871545" y="3635562"/>
            <a:ext cx="341652" cy="456243"/>
            <a:chOff x="9024939" y="1546225"/>
            <a:chExt cx="255588" cy="341313"/>
          </a:xfrm>
          <a:solidFill>
            <a:schemeClr val="bg1"/>
          </a:solidFill>
        </p:grpSpPr>
        <p:sp>
          <p:nvSpPr>
            <p:cNvPr id="45" name="Freeform 35"/>
            <p:cNvSpPr/>
            <p:nvPr/>
          </p:nvSpPr>
          <p:spPr bwMode="auto">
            <a:xfrm>
              <a:off x="9067801" y="1781175"/>
              <a:ext cx="169863" cy="11113"/>
            </a:xfrm>
            <a:custGeom>
              <a:avLst/>
              <a:gdLst>
                <a:gd name="T0" fmla="*/ 2 w 64"/>
                <a:gd name="T1" fmla="*/ 0 h 4"/>
                <a:gd name="T2" fmla="*/ 0 w 64"/>
                <a:gd name="T3" fmla="*/ 2 h 4"/>
                <a:gd name="T4" fmla="*/ 2 w 64"/>
                <a:gd name="T5" fmla="*/ 4 h 4"/>
                <a:gd name="T6" fmla="*/ 62 w 64"/>
                <a:gd name="T7" fmla="*/ 4 h 4"/>
                <a:gd name="T8" fmla="*/ 64 w 64"/>
                <a:gd name="T9" fmla="*/ 2 h 4"/>
                <a:gd name="T10" fmla="*/ 62 w 64"/>
                <a:gd name="T11" fmla="*/ 0 h 4"/>
                <a:gd name="T12" fmla="*/ 2 w 6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2" y="0"/>
                  </a:moveTo>
                  <a:cubicBezTo>
                    <a:pt x="1" y="0"/>
                    <a:pt x="0" y="1"/>
                    <a:pt x="0" y="2"/>
                  </a:cubicBezTo>
                  <a:cubicBezTo>
                    <a:pt x="0" y="3"/>
                    <a:pt x="1" y="4"/>
                    <a:pt x="2" y="4"/>
                  </a:cubicBezTo>
                  <a:cubicBezTo>
                    <a:pt x="62" y="4"/>
                    <a:pt x="62" y="4"/>
                    <a:pt x="62" y="4"/>
                  </a:cubicBezTo>
                  <a:cubicBezTo>
                    <a:pt x="64" y="4"/>
                    <a:pt x="64" y="3"/>
                    <a:pt x="64" y="2"/>
                  </a:cubicBezTo>
                  <a:cubicBezTo>
                    <a:pt x="64" y="1"/>
                    <a:pt x="64" y="0"/>
                    <a:pt x="62" y="0"/>
                  </a:cubicBezTo>
                  <a:lnTo>
                    <a:pt x="2"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36"/>
            <p:cNvSpPr/>
            <p:nvPr/>
          </p:nvSpPr>
          <p:spPr bwMode="auto">
            <a:xfrm>
              <a:off x="9067801" y="1812925"/>
              <a:ext cx="169863" cy="11113"/>
            </a:xfrm>
            <a:custGeom>
              <a:avLst/>
              <a:gdLst>
                <a:gd name="T0" fmla="*/ 62 w 64"/>
                <a:gd name="T1" fmla="*/ 0 h 4"/>
                <a:gd name="T2" fmla="*/ 2 w 64"/>
                <a:gd name="T3" fmla="*/ 0 h 4"/>
                <a:gd name="T4" fmla="*/ 0 w 64"/>
                <a:gd name="T5" fmla="*/ 2 h 4"/>
                <a:gd name="T6" fmla="*/ 2 w 64"/>
                <a:gd name="T7" fmla="*/ 4 h 4"/>
                <a:gd name="T8" fmla="*/ 62 w 64"/>
                <a:gd name="T9" fmla="*/ 4 h 4"/>
                <a:gd name="T10" fmla="*/ 64 w 64"/>
                <a:gd name="T11" fmla="*/ 2 h 4"/>
                <a:gd name="T12" fmla="*/ 62 w 64"/>
                <a:gd name="T13" fmla="*/ 0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0"/>
                  </a:moveTo>
                  <a:cubicBezTo>
                    <a:pt x="2" y="0"/>
                    <a:pt x="2" y="0"/>
                    <a:pt x="2" y="0"/>
                  </a:cubicBezTo>
                  <a:cubicBezTo>
                    <a:pt x="1" y="0"/>
                    <a:pt x="0" y="1"/>
                    <a:pt x="0" y="2"/>
                  </a:cubicBezTo>
                  <a:cubicBezTo>
                    <a:pt x="0" y="3"/>
                    <a:pt x="1" y="4"/>
                    <a:pt x="2" y="4"/>
                  </a:cubicBezTo>
                  <a:cubicBezTo>
                    <a:pt x="62" y="4"/>
                    <a:pt x="62" y="4"/>
                    <a:pt x="62" y="4"/>
                  </a:cubicBezTo>
                  <a:cubicBezTo>
                    <a:pt x="64" y="4"/>
                    <a:pt x="64" y="3"/>
                    <a:pt x="64" y="2"/>
                  </a:cubicBezTo>
                  <a:cubicBezTo>
                    <a:pt x="64" y="1"/>
                    <a:pt x="64" y="0"/>
                    <a:pt x="62"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7" name="Freeform 37"/>
            <p:cNvSpPr>
              <a:spLocks noEditPoints="1"/>
            </p:cNvSpPr>
            <p:nvPr/>
          </p:nvSpPr>
          <p:spPr bwMode="auto">
            <a:xfrm>
              <a:off x="9024939" y="1546225"/>
              <a:ext cx="255588" cy="341313"/>
            </a:xfrm>
            <a:custGeom>
              <a:avLst/>
              <a:gdLst>
                <a:gd name="T0" fmla="*/ 74 w 96"/>
                <a:gd name="T1" fmla="*/ 2 h 128"/>
                <a:gd name="T2" fmla="*/ 68 w 96"/>
                <a:gd name="T3" fmla="*/ 0 h 128"/>
                <a:gd name="T4" fmla="*/ 12 w 96"/>
                <a:gd name="T5" fmla="*/ 0 h 128"/>
                <a:gd name="T6" fmla="*/ 0 w 96"/>
                <a:gd name="T7" fmla="*/ 12 h 128"/>
                <a:gd name="T8" fmla="*/ 0 w 96"/>
                <a:gd name="T9" fmla="*/ 116 h 128"/>
                <a:gd name="T10" fmla="*/ 12 w 96"/>
                <a:gd name="T11" fmla="*/ 128 h 128"/>
                <a:gd name="T12" fmla="*/ 84 w 96"/>
                <a:gd name="T13" fmla="*/ 128 h 128"/>
                <a:gd name="T14" fmla="*/ 96 w 96"/>
                <a:gd name="T15" fmla="*/ 116 h 128"/>
                <a:gd name="T16" fmla="*/ 96 w 96"/>
                <a:gd name="T17" fmla="*/ 32 h 128"/>
                <a:gd name="T18" fmla="*/ 74 w 96"/>
                <a:gd name="T19" fmla="*/ 2 h 128"/>
                <a:gd name="T20" fmla="*/ 72 w 96"/>
                <a:gd name="T21" fmla="*/ 12 h 128"/>
                <a:gd name="T22" fmla="*/ 85 w 96"/>
                <a:gd name="T23" fmla="*/ 28 h 128"/>
                <a:gd name="T24" fmla="*/ 72 w 96"/>
                <a:gd name="T25" fmla="*/ 28 h 128"/>
                <a:gd name="T26" fmla="*/ 72 w 96"/>
                <a:gd name="T27" fmla="*/ 12 h 128"/>
                <a:gd name="T28" fmla="*/ 88 w 96"/>
                <a:gd name="T29" fmla="*/ 116 h 128"/>
                <a:gd name="T30" fmla="*/ 84 w 96"/>
                <a:gd name="T31" fmla="*/ 120 h 128"/>
                <a:gd name="T32" fmla="*/ 12 w 96"/>
                <a:gd name="T33" fmla="*/ 120 h 128"/>
                <a:gd name="T34" fmla="*/ 8 w 96"/>
                <a:gd name="T35" fmla="*/ 116 h 128"/>
                <a:gd name="T36" fmla="*/ 8 w 96"/>
                <a:gd name="T37" fmla="*/ 12 h 128"/>
                <a:gd name="T38" fmla="*/ 12 w 96"/>
                <a:gd name="T39" fmla="*/ 8 h 128"/>
                <a:gd name="T40" fmla="*/ 64 w 96"/>
                <a:gd name="T41" fmla="*/ 8 h 128"/>
                <a:gd name="T42" fmla="*/ 64 w 96"/>
                <a:gd name="T43" fmla="*/ 36 h 128"/>
                <a:gd name="T44" fmla="*/ 88 w 96"/>
                <a:gd name="T45" fmla="*/ 36 h 128"/>
                <a:gd name="T46" fmla="*/ 88 w 96"/>
                <a:gd name="T47" fmla="*/ 116 h 1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96" h="128">
                  <a:moveTo>
                    <a:pt x="74" y="2"/>
                  </a:moveTo>
                  <a:cubicBezTo>
                    <a:pt x="72" y="1"/>
                    <a:pt x="70" y="0"/>
                    <a:pt x="68" y="0"/>
                  </a:cubicBezTo>
                  <a:cubicBezTo>
                    <a:pt x="12" y="0"/>
                    <a:pt x="12" y="0"/>
                    <a:pt x="12" y="0"/>
                  </a:cubicBezTo>
                  <a:cubicBezTo>
                    <a:pt x="5" y="0"/>
                    <a:pt x="0" y="5"/>
                    <a:pt x="0" y="12"/>
                  </a:cubicBezTo>
                  <a:cubicBezTo>
                    <a:pt x="0" y="116"/>
                    <a:pt x="0" y="116"/>
                    <a:pt x="0" y="116"/>
                  </a:cubicBezTo>
                  <a:cubicBezTo>
                    <a:pt x="0" y="122"/>
                    <a:pt x="5" y="128"/>
                    <a:pt x="12" y="128"/>
                  </a:cubicBezTo>
                  <a:cubicBezTo>
                    <a:pt x="84" y="128"/>
                    <a:pt x="84" y="128"/>
                    <a:pt x="84" y="128"/>
                  </a:cubicBezTo>
                  <a:cubicBezTo>
                    <a:pt x="90" y="128"/>
                    <a:pt x="96" y="122"/>
                    <a:pt x="96" y="116"/>
                  </a:cubicBezTo>
                  <a:cubicBezTo>
                    <a:pt x="96" y="32"/>
                    <a:pt x="96" y="32"/>
                    <a:pt x="96" y="32"/>
                  </a:cubicBezTo>
                  <a:cubicBezTo>
                    <a:pt x="96" y="28"/>
                    <a:pt x="96" y="26"/>
                    <a:pt x="74" y="2"/>
                  </a:cubicBezTo>
                  <a:close/>
                  <a:moveTo>
                    <a:pt x="72" y="12"/>
                  </a:moveTo>
                  <a:cubicBezTo>
                    <a:pt x="76" y="17"/>
                    <a:pt x="82" y="23"/>
                    <a:pt x="85" y="28"/>
                  </a:cubicBezTo>
                  <a:cubicBezTo>
                    <a:pt x="72" y="28"/>
                    <a:pt x="72" y="28"/>
                    <a:pt x="72" y="28"/>
                  </a:cubicBezTo>
                  <a:lnTo>
                    <a:pt x="72" y="12"/>
                  </a:lnTo>
                  <a:close/>
                  <a:moveTo>
                    <a:pt x="88" y="116"/>
                  </a:moveTo>
                  <a:cubicBezTo>
                    <a:pt x="88" y="118"/>
                    <a:pt x="86" y="120"/>
                    <a:pt x="84" y="120"/>
                  </a:cubicBezTo>
                  <a:cubicBezTo>
                    <a:pt x="12" y="120"/>
                    <a:pt x="12" y="120"/>
                    <a:pt x="12" y="120"/>
                  </a:cubicBezTo>
                  <a:cubicBezTo>
                    <a:pt x="10" y="120"/>
                    <a:pt x="8" y="118"/>
                    <a:pt x="8" y="116"/>
                  </a:cubicBezTo>
                  <a:cubicBezTo>
                    <a:pt x="8" y="12"/>
                    <a:pt x="8" y="12"/>
                    <a:pt x="8" y="12"/>
                  </a:cubicBezTo>
                  <a:cubicBezTo>
                    <a:pt x="8" y="9"/>
                    <a:pt x="10" y="8"/>
                    <a:pt x="12" y="8"/>
                  </a:cubicBezTo>
                  <a:cubicBezTo>
                    <a:pt x="64" y="8"/>
                    <a:pt x="64" y="8"/>
                    <a:pt x="64" y="8"/>
                  </a:cubicBezTo>
                  <a:cubicBezTo>
                    <a:pt x="64" y="36"/>
                    <a:pt x="64" y="36"/>
                    <a:pt x="64" y="36"/>
                  </a:cubicBezTo>
                  <a:cubicBezTo>
                    <a:pt x="88" y="36"/>
                    <a:pt x="88" y="36"/>
                    <a:pt x="88" y="36"/>
                  </a:cubicBezTo>
                  <a:lnTo>
                    <a:pt x="88" y="11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8" name="Freeform 38"/>
            <p:cNvSpPr/>
            <p:nvPr/>
          </p:nvSpPr>
          <p:spPr bwMode="auto">
            <a:xfrm>
              <a:off x="9067801" y="1600200"/>
              <a:ext cx="106363" cy="20638"/>
            </a:xfrm>
            <a:custGeom>
              <a:avLst/>
              <a:gdLst>
                <a:gd name="T0" fmla="*/ 4 w 40"/>
                <a:gd name="T1" fmla="*/ 8 h 8"/>
                <a:gd name="T2" fmla="*/ 36 w 40"/>
                <a:gd name="T3" fmla="*/ 8 h 8"/>
                <a:gd name="T4" fmla="*/ 40 w 40"/>
                <a:gd name="T5" fmla="*/ 4 h 8"/>
                <a:gd name="T6" fmla="*/ 36 w 40"/>
                <a:gd name="T7" fmla="*/ 0 h 8"/>
                <a:gd name="T8" fmla="*/ 4 w 40"/>
                <a:gd name="T9" fmla="*/ 0 h 8"/>
                <a:gd name="T10" fmla="*/ 0 w 40"/>
                <a:gd name="T11" fmla="*/ 4 h 8"/>
                <a:gd name="T12" fmla="*/ 4 w 40"/>
                <a:gd name="T13" fmla="*/ 8 h 8"/>
              </a:gdLst>
              <a:ahLst/>
              <a:cxnLst>
                <a:cxn ang="0">
                  <a:pos x="T0" y="T1"/>
                </a:cxn>
                <a:cxn ang="0">
                  <a:pos x="T2" y="T3"/>
                </a:cxn>
                <a:cxn ang="0">
                  <a:pos x="T4" y="T5"/>
                </a:cxn>
                <a:cxn ang="0">
                  <a:pos x="T6" y="T7"/>
                </a:cxn>
                <a:cxn ang="0">
                  <a:pos x="T8" y="T9"/>
                </a:cxn>
                <a:cxn ang="0">
                  <a:pos x="T10" y="T11"/>
                </a:cxn>
                <a:cxn ang="0">
                  <a:pos x="T12" y="T13"/>
                </a:cxn>
              </a:cxnLst>
              <a:rect l="0" t="0" r="r" b="b"/>
              <a:pathLst>
                <a:path w="40" h="8">
                  <a:moveTo>
                    <a:pt x="4" y="8"/>
                  </a:moveTo>
                  <a:cubicBezTo>
                    <a:pt x="36" y="8"/>
                    <a:pt x="36" y="8"/>
                    <a:pt x="36" y="8"/>
                  </a:cubicBezTo>
                  <a:cubicBezTo>
                    <a:pt x="38" y="8"/>
                    <a:pt x="40" y="6"/>
                    <a:pt x="40" y="4"/>
                  </a:cubicBezTo>
                  <a:cubicBezTo>
                    <a:pt x="40" y="1"/>
                    <a:pt x="38" y="0"/>
                    <a:pt x="36" y="0"/>
                  </a:cubicBezTo>
                  <a:cubicBezTo>
                    <a:pt x="4" y="0"/>
                    <a:pt x="4" y="0"/>
                    <a:pt x="4" y="0"/>
                  </a:cubicBezTo>
                  <a:cubicBezTo>
                    <a:pt x="2" y="0"/>
                    <a:pt x="0" y="1"/>
                    <a:pt x="0" y="4"/>
                  </a:cubicBezTo>
                  <a:cubicBezTo>
                    <a:pt x="0" y="6"/>
                    <a:pt x="2" y="8"/>
                    <a:pt x="4"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39"/>
            <p:cNvSpPr/>
            <p:nvPr/>
          </p:nvSpPr>
          <p:spPr bwMode="auto">
            <a:xfrm>
              <a:off x="9067801" y="1652588"/>
              <a:ext cx="106363" cy="11113"/>
            </a:xfrm>
            <a:custGeom>
              <a:avLst/>
              <a:gdLst>
                <a:gd name="T0" fmla="*/ 2 w 40"/>
                <a:gd name="T1" fmla="*/ 4 h 4"/>
                <a:gd name="T2" fmla="*/ 38 w 40"/>
                <a:gd name="T3" fmla="*/ 4 h 4"/>
                <a:gd name="T4" fmla="*/ 40 w 40"/>
                <a:gd name="T5" fmla="*/ 2 h 4"/>
                <a:gd name="T6" fmla="*/ 38 w 40"/>
                <a:gd name="T7" fmla="*/ 0 h 4"/>
                <a:gd name="T8" fmla="*/ 2 w 40"/>
                <a:gd name="T9" fmla="*/ 0 h 4"/>
                <a:gd name="T10" fmla="*/ 0 w 40"/>
                <a:gd name="T11" fmla="*/ 2 h 4"/>
                <a:gd name="T12" fmla="*/ 2 w 4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40" h="4">
                  <a:moveTo>
                    <a:pt x="2" y="4"/>
                  </a:moveTo>
                  <a:cubicBezTo>
                    <a:pt x="38" y="4"/>
                    <a:pt x="38" y="4"/>
                    <a:pt x="38" y="4"/>
                  </a:cubicBezTo>
                  <a:cubicBezTo>
                    <a:pt x="39" y="4"/>
                    <a:pt x="40" y="3"/>
                    <a:pt x="40" y="2"/>
                  </a:cubicBezTo>
                  <a:cubicBezTo>
                    <a:pt x="40" y="1"/>
                    <a:pt x="39" y="0"/>
                    <a:pt x="38"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40"/>
            <p:cNvSpPr/>
            <p:nvPr/>
          </p:nvSpPr>
          <p:spPr bwMode="auto">
            <a:xfrm>
              <a:off x="9067801" y="1684338"/>
              <a:ext cx="169863" cy="11113"/>
            </a:xfrm>
            <a:custGeom>
              <a:avLst/>
              <a:gdLst>
                <a:gd name="T0" fmla="*/ 0 w 64"/>
                <a:gd name="T1" fmla="*/ 2 h 4"/>
                <a:gd name="T2" fmla="*/ 2 w 64"/>
                <a:gd name="T3" fmla="*/ 4 h 4"/>
                <a:gd name="T4" fmla="*/ 62 w 64"/>
                <a:gd name="T5" fmla="*/ 4 h 4"/>
                <a:gd name="T6" fmla="*/ 64 w 64"/>
                <a:gd name="T7" fmla="*/ 2 h 4"/>
                <a:gd name="T8" fmla="*/ 62 w 64"/>
                <a:gd name="T9" fmla="*/ 0 h 4"/>
                <a:gd name="T10" fmla="*/ 2 w 64"/>
                <a:gd name="T11" fmla="*/ 0 h 4"/>
                <a:gd name="T12" fmla="*/ 0 w 64"/>
                <a:gd name="T13" fmla="*/ 2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0" y="2"/>
                  </a:moveTo>
                  <a:cubicBezTo>
                    <a:pt x="0" y="3"/>
                    <a:pt x="1" y="4"/>
                    <a:pt x="2" y="4"/>
                  </a:cubicBezTo>
                  <a:cubicBezTo>
                    <a:pt x="62" y="4"/>
                    <a:pt x="62" y="4"/>
                    <a:pt x="62" y="4"/>
                  </a:cubicBezTo>
                  <a:cubicBezTo>
                    <a:pt x="63" y="4"/>
                    <a:pt x="64" y="3"/>
                    <a:pt x="64" y="2"/>
                  </a:cubicBezTo>
                  <a:cubicBezTo>
                    <a:pt x="64" y="1"/>
                    <a:pt x="63" y="0"/>
                    <a:pt x="62" y="0"/>
                  </a:cubicBezTo>
                  <a:cubicBezTo>
                    <a:pt x="2" y="0"/>
                    <a:pt x="2" y="0"/>
                    <a:pt x="2" y="0"/>
                  </a:cubicBezTo>
                  <a:cubicBezTo>
                    <a:pt x="1" y="0"/>
                    <a:pt x="0" y="1"/>
                    <a:pt x="0"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41"/>
            <p:cNvSpPr/>
            <p:nvPr/>
          </p:nvSpPr>
          <p:spPr bwMode="auto">
            <a:xfrm>
              <a:off x="9067801" y="1749425"/>
              <a:ext cx="169863" cy="11113"/>
            </a:xfrm>
            <a:custGeom>
              <a:avLst/>
              <a:gdLst>
                <a:gd name="T0" fmla="*/ 62 w 64"/>
                <a:gd name="T1" fmla="*/ 4 h 4"/>
                <a:gd name="T2" fmla="*/ 64 w 64"/>
                <a:gd name="T3" fmla="*/ 2 h 4"/>
                <a:gd name="T4" fmla="*/ 62 w 64"/>
                <a:gd name="T5" fmla="*/ 0 h 4"/>
                <a:gd name="T6" fmla="*/ 2 w 64"/>
                <a:gd name="T7" fmla="*/ 0 h 4"/>
                <a:gd name="T8" fmla="*/ 0 w 64"/>
                <a:gd name="T9" fmla="*/ 2 h 4"/>
                <a:gd name="T10" fmla="*/ 2 w 64"/>
                <a:gd name="T11" fmla="*/ 4 h 4"/>
                <a:gd name="T12" fmla="*/ 62 w 64"/>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4" h="4">
                  <a:moveTo>
                    <a:pt x="62" y="4"/>
                  </a:moveTo>
                  <a:cubicBezTo>
                    <a:pt x="63" y="4"/>
                    <a:pt x="64" y="3"/>
                    <a:pt x="64" y="2"/>
                  </a:cubicBezTo>
                  <a:cubicBezTo>
                    <a:pt x="64" y="1"/>
                    <a:pt x="63" y="0"/>
                    <a:pt x="62" y="0"/>
                  </a:cubicBezTo>
                  <a:cubicBezTo>
                    <a:pt x="2" y="0"/>
                    <a:pt x="2" y="0"/>
                    <a:pt x="2" y="0"/>
                  </a:cubicBezTo>
                  <a:cubicBezTo>
                    <a:pt x="1" y="0"/>
                    <a:pt x="0" y="1"/>
                    <a:pt x="0" y="2"/>
                  </a:cubicBezTo>
                  <a:cubicBezTo>
                    <a:pt x="0" y="3"/>
                    <a:pt x="1" y="4"/>
                    <a:pt x="2" y="4"/>
                  </a:cubicBezTo>
                  <a:lnTo>
                    <a:pt x="62" y="4"/>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42"/>
            <p:cNvSpPr/>
            <p:nvPr/>
          </p:nvSpPr>
          <p:spPr bwMode="auto">
            <a:xfrm>
              <a:off x="9067801" y="1717675"/>
              <a:ext cx="160338" cy="9525"/>
            </a:xfrm>
            <a:custGeom>
              <a:avLst/>
              <a:gdLst>
                <a:gd name="T0" fmla="*/ 2 w 60"/>
                <a:gd name="T1" fmla="*/ 4 h 4"/>
                <a:gd name="T2" fmla="*/ 58 w 60"/>
                <a:gd name="T3" fmla="*/ 4 h 4"/>
                <a:gd name="T4" fmla="*/ 60 w 60"/>
                <a:gd name="T5" fmla="*/ 2 h 4"/>
                <a:gd name="T6" fmla="*/ 58 w 60"/>
                <a:gd name="T7" fmla="*/ 0 h 4"/>
                <a:gd name="T8" fmla="*/ 2 w 60"/>
                <a:gd name="T9" fmla="*/ 0 h 4"/>
                <a:gd name="T10" fmla="*/ 0 w 60"/>
                <a:gd name="T11" fmla="*/ 2 h 4"/>
                <a:gd name="T12" fmla="*/ 2 w 60"/>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60" h="4">
                  <a:moveTo>
                    <a:pt x="2" y="4"/>
                  </a:moveTo>
                  <a:cubicBezTo>
                    <a:pt x="58" y="4"/>
                    <a:pt x="58" y="4"/>
                    <a:pt x="58" y="4"/>
                  </a:cubicBezTo>
                  <a:cubicBezTo>
                    <a:pt x="59" y="4"/>
                    <a:pt x="60" y="3"/>
                    <a:pt x="60" y="2"/>
                  </a:cubicBezTo>
                  <a:cubicBezTo>
                    <a:pt x="60" y="1"/>
                    <a:pt x="59" y="0"/>
                    <a:pt x="58" y="0"/>
                  </a:cubicBezTo>
                  <a:cubicBezTo>
                    <a:pt x="2" y="0"/>
                    <a:pt x="2" y="0"/>
                    <a:pt x="2" y="0"/>
                  </a:cubicBezTo>
                  <a:cubicBezTo>
                    <a:pt x="1" y="0"/>
                    <a:pt x="0" y="1"/>
                    <a:pt x="0" y="2"/>
                  </a:cubicBezTo>
                  <a:cubicBezTo>
                    <a:pt x="0" y="3"/>
                    <a:pt x="1" y="4"/>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6" name="文本框 5"/>
          <p:cNvSpPr txBox="1"/>
          <p:nvPr/>
        </p:nvSpPr>
        <p:spPr>
          <a:xfrm>
            <a:off x="871855" y="384810"/>
            <a:ext cx="9763125" cy="1476375"/>
          </a:xfrm>
          <a:prstGeom prst="rect">
            <a:avLst/>
          </a:prstGeom>
          <a:noFill/>
        </p:spPr>
        <p:txBody>
          <a:bodyPr wrap="square" rtlCol="0">
            <a:spAutoFit/>
          </a:bodyPr>
          <a:lstStyle/>
          <a:p>
            <a:pPr algn="l"/>
            <a:r>
              <a:rPr lang="en-US" altLang="zh-CN">
                <a:latin typeface="微软雅黑" panose="020B0503020204020204" charset="-122"/>
                <a:ea typeface="微软雅黑" panose="020B0503020204020204" charset="-122"/>
              </a:rPr>
              <a:t>Solution 3:People will avoid hitting the door and will not avoid approaching the door frame.</a:t>
            </a:r>
          </a:p>
          <a:p>
            <a:pPr algn="l"/>
            <a:r>
              <a:rPr lang="en-US" altLang="zh-CN">
                <a:latin typeface="微软雅黑" panose="020B0503020204020204" charset="-122"/>
                <a:ea typeface="微软雅黑" panose="020B0503020204020204" charset="-122"/>
              </a:rPr>
              <a:t>Take the force of  perpendicular to , do not let the presence of the door frame prevent people from going out. But it also preserves the influence of people who don't want to hit the door frame.</a:t>
            </a:r>
          </a:p>
        </p:txBody>
      </p:sp>
      <p:sp>
        <p:nvSpPr>
          <p:cNvPr id="7" name="文本框 6"/>
          <p:cNvSpPr txBox="1"/>
          <p:nvPr/>
        </p:nvSpPr>
        <p:spPr>
          <a:xfrm>
            <a:off x="5887085" y="3116580"/>
            <a:ext cx="5779770" cy="2584450"/>
          </a:xfrm>
          <a:prstGeom prst="rect">
            <a:avLst/>
          </a:prstGeom>
          <a:noFill/>
        </p:spPr>
        <p:txBody>
          <a:bodyPr wrap="square" rtlCol="0">
            <a:spAutoFit/>
          </a:bodyPr>
          <a:lstStyle/>
          <a:p>
            <a:pPr algn="l"/>
            <a:r>
              <a:rPr lang="zh-CN" altLang="en-US">
                <a:latin typeface="微软雅黑" panose="020B0503020204020204" charset="-122"/>
                <a:ea typeface="微软雅黑" panose="020B0503020204020204" charset="-122"/>
              </a:rPr>
              <a:t>Try: Basically simulate the reality.</a:t>
            </a:r>
          </a:p>
          <a:p>
            <a:pPr algn="l"/>
            <a:r>
              <a:rPr lang="zh-CN" altLang="en-US">
                <a:latin typeface="微软雅黑" panose="020B0503020204020204" charset="-122"/>
                <a:ea typeface="微软雅黑" panose="020B0503020204020204" charset="-122"/>
              </a:rPr>
              <a:t>1.The team has basically formed a team in front of the door. </a:t>
            </a:r>
          </a:p>
          <a:p>
            <a:pPr algn="l"/>
            <a:r>
              <a:rPr lang="zh-CN" altLang="en-US">
                <a:latin typeface="微软雅黑" panose="020B0503020204020204" charset="-122"/>
                <a:ea typeface="微软雅黑" panose="020B0503020204020204" charset="-122"/>
              </a:rPr>
              <a:t>2.Allow the door of 0.8 meters wide to go out together.</a:t>
            </a:r>
          </a:p>
          <a:p>
            <a:pPr algn="l"/>
            <a:r>
              <a:rPr lang="zh-CN" altLang="en-US">
                <a:latin typeface="微软雅黑" panose="020B0503020204020204" charset="-122"/>
                <a:ea typeface="微软雅黑" panose="020B0503020204020204" charset="-122"/>
              </a:rPr>
              <a:t>3.Everyone will eventually go out, almost no such anomalies. </a:t>
            </a:r>
          </a:p>
          <a:p>
            <a:pPr algn="l"/>
            <a:r>
              <a:rPr lang="zh-CN" altLang="en-US">
                <a:latin typeface="微软雅黑" panose="020B0503020204020204" charset="-122"/>
                <a:ea typeface="微软雅黑" panose="020B0503020204020204" charset="-122"/>
              </a:rPr>
              <a:t>4.Allow people at 0.2 meters per second to go out normally and include very low speed conditions. </a:t>
            </a:r>
          </a:p>
        </p:txBody>
      </p:sp>
      <p:pic>
        <p:nvPicPr>
          <p:cNvPr id="11" name="图片 11"/>
          <p:cNvPicPr/>
          <p:nvPr/>
        </p:nvPicPr>
        <p:blipFill>
          <a:blip r:embed="rId3"/>
        </p:blipFill>
        <p:spPr>
          <a:xfrm>
            <a:off x="569595" y="284480"/>
            <a:ext cx="10993755" cy="5742305"/>
          </a:xfrm>
          <a:prstGeom prst="rect">
            <a:avLst/>
          </a:prstGeom>
        </p:spPr>
      </p:pic>
      <p:sp>
        <p:nvSpPr>
          <p:cNvPr id="8" name="文本框 7"/>
          <p:cNvSpPr txBox="1"/>
          <p:nvPr/>
        </p:nvSpPr>
        <p:spPr>
          <a:xfrm>
            <a:off x="4328795" y="6026785"/>
            <a:ext cx="3244215" cy="368300"/>
          </a:xfrm>
          <a:prstGeom prst="rect">
            <a:avLst/>
          </a:prstGeom>
          <a:noFill/>
        </p:spPr>
        <p:txBody>
          <a:bodyPr wrap="none" rtlCol="0">
            <a:spAutoFit/>
          </a:bodyPr>
          <a:lstStyle/>
          <a:p>
            <a:pPr algn="l"/>
            <a:r>
              <a:rPr lang="zh-CN" altLang="en-US">
                <a:latin typeface="微软雅黑" panose="020B0503020204020204" charset="-122"/>
                <a:ea typeface="微软雅黑" panose="020B0503020204020204" charset="-122"/>
              </a:rPr>
              <a:t>The effect after our third try</a:t>
            </a:r>
          </a:p>
        </p:txBody>
      </p:sp>
      <p:sp>
        <p:nvSpPr>
          <p:cNvPr id="10" name="文本框 9"/>
          <p:cNvSpPr txBox="1"/>
          <p:nvPr/>
        </p:nvSpPr>
        <p:spPr>
          <a:xfrm>
            <a:off x="696595" y="1515110"/>
            <a:ext cx="10113645" cy="1753235"/>
          </a:xfrm>
          <a:prstGeom prst="rect">
            <a:avLst/>
          </a:prstGeom>
          <a:noFill/>
        </p:spPr>
        <p:txBody>
          <a:bodyPr wrap="square" rtlCol="0">
            <a:spAutoFit/>
          </a:bodyPr>
          <a:lstStyle/>
          <a:p>
            <a:pPr algn="l"/>
            <a:r>
              <a:rPr lang="zh-CN" altLang="en-US">
                <a:latin typeface="微软雅黑" panose="020B0503020204020204" charset="-122"/>
                <a:ea typeface="微软雅黑" panose="020B0503020204020204" charset="-122"/>
              </a:rPr>
              <a:t>As a result, we have got a more successful model:</a:t>
            </a:r>
          </a:p>
          <a:p>
            <a:pPr algn="l"/>
            <a:r>
              <a:rPr lang="zh-CN" altLang="en-US">
                <a:latin typeface="微软雅黑" panose="020B0503020204020204" charset="-122"/>
                <a:ea typeface="微软雅黑" panose="020B0503020204020204" charset="-122"/>
              </a:rPr>
              <a:t>A.It is obvious that the crowd forms an arch distribution.</a:t>
            </a:r>
          </a:p>
          <a:p>
            <a:pPr algn="l"/>
            <a:r>
              <a:rPr lang="zh-CN" altLang="en-US">
                <a:latin typeface="微软雅黑" panose="020B0503020204020204" charset="-122"/>
                <a:ea typeface="微软雅黑" panose="020B0503020204020204" charset="-122"/>
              </a:rPr>
              <a:t>B.The door allow the pedestrians to pass through at a speed of 1 meters per second at the same time.</a:t>
            </a:r>
          </a:p>
          <a:p>
            <a:pPr algn="l"/>
            <a:r>
              <a:rPr lang="zh-CN" altLang="en-US">
                <a:latin typeface="微软雅黑" panose="020B0503020204020204" charset="-122"/>
                <a:ea typeface="微软雅黑" panose="020B0503020204020204" charset="-122"/>
              </a:rPr>
              <a:t>C.The chaotic crowd will gradually queue up to pass through the door.</a:t>
            </a:r>
          </a:p>
          <a:p>
            <a:pPr algn="l"/>
            <a:r>
              <a:rPr lang="zh-CN" altLang="en-US">
                <a:latin typeface="微软雅黑" panose="020B0503020204020204" charset="-122"/>
                <a:ea typeface="微软雅黑" panose="020B0503020204020204" charset="-122"/>
              </a:rPr>
              <a:t>So far the Pedestrian stagnation problem have got a proper solution. </a:t>
            </a:r>
          </a:p>
        </p:txBody>
      </p:sp>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 calcmode="lin" valueType="num">
                                      <p:cBhvr>
                                        <p:cTn id="7" dur="500" fill="hold"/>
                                        <p:tgtEl>
                                          <p:spTgt spid="5"/>
                                        </p:tgtEl>
                                        <p:attrNameLst>
                                          <p:attrName>ppt_w</p:attrName>
                                        </p:attrNameLst>
                                      </p:cBhvr>
                                      <p:tavLst>
                                        <p:tav tm="0">
                                          <p:val>
                                            <p:fltVal val="0"/>
                                          </p:val>
                                        </p:tav>
                                        <p:tav tm="100000">
                                          <p:val>
                                            <p:strVal val="#ppt_w"/>
                                          </p:val>
                                        </p:tav>
                                      </p:tavLst>
                                    </p:anim>
                                    <p:anim calcmode="lin" valueType="num">
                                      <p:cBhvr>
                                        <p:cTn id="8" dur="500" fill="hold"/>
                                        <p:tgtEl>
                                          <p:spTgt spid="5"/>
                                        </p:tgtEl>
                                        <p:attrNameLst>
                                          <p:attrName>ppt_h</p:attrName>
                                        </p:attrNameLst>
                                      </p:cBhvr>
                                      <p:tavLst>
                                        <p:tav tm="0">
                                          <p:val>
                                            <p:fltVal val="0"/>
                                          </p:val>
                                        </p:tav>
                                        <p:tav tm="100000">
                                          <p:val>
                                            <p:strVal val="#ppt_h"/>
                                          </p:val>
                                        </p:tav>
                                      </p:tavLst>
                                    </p:anim>
                                    <p:animEffect transition="in" filter="fade">
                                      <p:cBhvr>
                                        <p:cTn id="9" dur="500"/>
                                        <p:tgtEl>
                                          <p:spTgt spid="5"/>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17"/>
                                        </p:tgtEl>
                                        <p:attrNameLst>
                                          <p:attrName>style.visibility</p:attrName>
                                        </p:attrNameLst>
                                      </p:cBhvr>
                                      <p:to>
                                        <p:strVal val="visible"/>
                                      </p:to>
                                    </p:set>
                                    <p:anim calcmode="lin" valueType="num">
                                      <p:cBhvr>
                                        <p:cTn id="12" dur="500" fill="hold"/>
                                        <p:tgtEl>
                                          <p:spTgt spid="17"/>
                                        </p:tgtEl>
                                        <p:attrNameLst>
                                          <p:attrName>ppt_w</p:attrName>
                                        </p:attrNameLst>
                                      </p:cBhvr>
                                      <p:tavLst>
                                        <p:tav tm="0">
                                          <p:val>
                                            <p:fltVal val="0"/>
                                          </p:val>
                                        </p:tav>
                                        <p:tav tm="100000">
                                          <p:val>
                                            <p:strVal val="#ppt_w"/>
                                          </p:val>
                                        </p:tav>
                                      </p:tavLst>
                                    </p:anim>
                                    <p:anim calcmode="lin" valueType="num">
                                      <p:cBhvr>
                                        <p:cTn id="13" dur="500" fill="hold"/>
                                        <p:tgtEl>
                                          <p:spTgt spid="17"/>
                                        </p:tgtEl>
                                        <p:attrNameLst>
                                          <p:attrName>ppt_h</p:attrName>
                                        </p:attrNameLst>
                                      </p:cBhvr>
                                      <p:tavLst>
                                        <p:tav tm="0">
                                          <p:val>
                                            <p:fltVal val="0"/>
                                          </p:val>
                                        </p:tav>
                                        <p:tav tm="100000">
                                          <p:val>
                                            <p:strVal val="#ppt_h"/>
                                          </p:val>
                                        </p:tav>
                                      </p:tavLst>
                                    </p:anim>
                                    <p:animEffect transition="in" filter="fade">
                                      <p:cBhvr>
                                        <p:cTn id="14" dur="500"/>
                                        <p:tgtEl>
                                          <p:spTgt spid="17"/>
                                        </p:tgtEl>
                                      </p:cBhvr>
                                    </p:animEffect>
                                  </p:childTnLst>
                                </p:cTn>
                              </p:par>
                              <p:par>
                                <p:cTn id="15" presetID="53" presetClass="entr" presetSubtype="16" fill="hold" grpId="0" nodeType="withEffect">
                                  <p:stCondLst>
                                    <p:cond delay="250"/>
                                  </p:stCondLst>
                                  <p:childTnLst>
                                    <p:set>
                                      <p:cBhvr>
                                        <p:cTn id="16" dur="1" fill="hold">
                                          <p:stCondLst>
                                            <p:cond delay="0"/>
                                          </p:stCondLst>
                                        </p:cTn>
                                        <p:tgtEl>
                                          <p:spTgt spid="18"/>
                                        </p:tgtEl>
                                        <p:attrNameLst>
                                          <p:attrName>style.visibility</p:attrName>
                                        </p:attrNameLst>
                                      </p:cBhvr>
                                      <p:to>
                                        <p:strVal val="visible"/>
                                      </p:to>
                                    </p:set>
                                    <p:anim calcmode="lin" valueType="num">
                                      <p:cBhvr>
                                        <p:cTn id="17" dur="500" fill="hold"/>
                                        <p:tgtEl>
                                          <p:spTgt spid="18"/>
                                        </p:tgtEl>
                                        <p:attrNameLst>
                                          <p:attrName>ppt_w</p:attrName>
                                        </p:attrNameLst>
                                      </p:cBhvr>
                                      <p:tavLst>
                                        <p:tav tm="0">
                                          <p:val>
                                            <p:fltVal val="0"/>
                                          </p:val>
                                        </p:tav>
                                        <p:tav tm="100000">
                                          <p:val>
                                            <p:strVal val="#ppt_w"/>
                                          </p:val>
                                        </p:tav>
                                      </p:tavLst>
                                    </p:anim>
                                    <p:anim calcmode="lin" valueType="num">
                                      <p:cBhvr>
                                        <p:cTn id="18" dur="500" fill="hold"/>
                                        <p:tgtEl>
                                          <p:spTgt spid="18"/>
                                        </p:tgtEl>
                                        <p:attrNameLst>
                                          <p:attrName>ppt_h</p:attrName>
                                        </p:attrNameLst>
                                      </p:cBhvr>
                                      <p:tavLst>
                                        <p:tav tm="0">
                                          <p:val>
                                            <p:fltVal val="0"/>
                                          </p:val>
                                        </p:tav>
                                        <p:tav tm="100000">
                                          <p:val>
                                            <p:strVal val="#ppt_h"/>
                                          </p:val>
                                        </p:tav>
                                      </p:tavLst>
                                    </p:anim>
                                    <p:animEffect transition="in" filter="fade">
                                      <p:cBhvr>
                                        <p:cTn id="19" dur="500"/>
                                        <p:tgtEl>
                                          <p:spTgt spid="18"/>
                                        </p:tgtEl>
                                      </p:cBhvr>
                                    </p:animEffect>
                                  </p:childTnLst>
                                </p:cTn>
                              </p:par>
                              <p:par>
                                <p:cTn id="20" presetID="53" presetClass="entr" presetSubtype="16" fill="hold" grpId="0" nodeType="withEffect">
                                  <p:stCondLst>
                                    <p:cond delay="25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animEffect transition="in" filter="fade">
                                      <p:cBhvr>
                                        <p:cTn id="24" dur="500"/>
                                        <p:tgtEl>
                                          <p:spTgt spid="19"/>
                                        </p:tgtEl>
                                      </p:cBhvr>
                                    </p:animEffect>
                                  </p:childTnLst>
                                </p:cTn>
                              </p:par>
                              <p:par>
                                <p:cTn id="25" presetID="53" presetClass="entr" presetSubtype="16" fill="hold" grpId="0" nodeType="withEffect">
                                  <p:stCondLst>
                                    <p:cond delay="250"/>
                                  </p:stCondLst>
                                  <p:childTnLst>
                                    <p:set>
                                      <p:cBhvr>
                                        <p:cTn id="26" dur="1" fill="hold">
                                          <p:stCondLst>
                                            <p:cond delay="0"/>
                                          </p:stCondLst>
                                        </p:cTn>
                                        <p:tgtEl>
                                          <p:spTgt spid="20"/>
                                        </p:tgtEl>
                                        <p:attrNameLst>
                                          <p:attrName>style.visibility</p:attrName>
                                        </p:attrNameLst>
                                      </p:cBhvr>
                                      <p:to>
                                        <p:strVal val="visible"/>
                                      </p:to>
                                    </p:set>
                                    <p:anim calcmode="lin" valueType="num">
                                      <p:cBhvr>
                                        <p:cTn id="27" dur="500" fill="hold"/>
                                        <p:tgtEl>
                                          <p:spTgt spid="20"/>
                                        </p:tgtEl>
                                        <p:attrNameLst>
                                          <p:attrName>ppt_w</p:attrName>
                                        </p:attrNameLst>
                                      </p:cBhvr>
                                      <p:tavLst>
                                        <p:tav tm="0">
                                          <p:val>
                                            <p:fltVal val="0"/>
                                          </p:val>
                                        </p:tav>
                                        <p:tav tm="100000">
                                          <p:val>
                                            <p:strVal val="#ppt_w"/>
                                          </p:val>
                                        </p:tav>
                                      </p:tavLst>
                                    </p:anim>
                                    <p:anim calcmode="lin" valueType="num">
                                      <p:cBhvr>
                                        <p:cTn id="28" dur="500" fill="hold"/>
                                        <p:tgtEl>
                                          <p:spTgt spid="20"/>
                                        </p:tgtEl>
                                        <p:attrNameLst>
                                          <p:attrName>ppt_h</p:attrName>
                                        </p:attrNameLst>
                                      </p:cBhvr>
                                      <p:tavLst>
                                        <p:tav tm="0">
                                          <p:val>
                                            <p:fltVal val="0"/>
                                          </p:val>
                                        </p:tav>
                                        <p:tav tm="100000">
                                          <p:val>
                                            <p:strVal val="#ppt_h"/>
                                          </p:val>
                                        </p:tav>
                                      </p:tavLst>
                                    </p:anim>
                                    <p:animEffect transition="in" filter="fade">
                                      <p:cBhvr>
                                        <p:cTn id="29" dur="500"/>
                                        <p:tgtEl>
                                          <p:spTgt spid="20"/>
                                        </p:tgtEl>
                                      </p:cBhvr>
                                    </p:animEffect>
                                  </p:childTnLst>
                                </p:cTn>
                              </p:par>
                              <p:par>
                                <p:cTn id="30" presetID="53" presetClass="entr" presetSubtype="16" fill="hold" grpId="0" nodeType="withEffect">
                                  <p:stCondLst>
                                    <p:cond delay="500"/>
                                  </p:stCondLst>
                                  <p:childTnLst>
                                    <p:set>
                                      <p:cBhvr>
                                        <p:cTn id="31" dur="1" fill="hold">
                                          <p:stCondLst>
                                            <p:cond delay="0"/>
                                          </p:stCondLst>
                                        </p:cTn>
                                        <p:tgtEl>
                                          <p:spTgt spid="21"/>
                                        </p:tgtEl>
                                        <p:attrNameLst>
                                          <p:attrName>style.visibility</p:attrName>
                                        </p:attrNameLst>
                                      </p:cBhvr>
                                      <p:to>
                                        <p:strVal val="visible"/>
                                      </p:to>
                                    </p:set>
                                    <p:anim calcmode="lin" valueType="num">
                                      <p:cBhvr>
                                        <p:cTn id="32" dur="500" fill="hold"/>
                                        <p:tgtEl>
                                          <p:spTgt spid="21"/>
                                        </p:tgtEl>
                                        <p:attrNameLst>
                                          <p:attrName>ppt_w</p:attrName>
                                        </p:attrNameLst>
                                      </p:cBhvr>
                                      <p:tavLst>
                                        <p:tav tm="0">
                                          <p:val>
                                            <p:fltVal val="0"/>
                                          </p:val>
                                        </p:tav>
                                        <p:tav tm="100000">
                                          <p:val>
                                            <p:strVal val="#ppt_w"/>
                                          </p:val>
                                        </p:tav>
                                      </p:tavLst>
                                    </p:anim>
                                    <p:anim calcmode="lin" valueType="num">
                                      <p:cBhvr>
                                        <p:cTn id="33" dur="500" fill="hold"/>
                                        <p:tgtEl>
                                          <p:spTgt spid="21"/>
                                        </p:tgtEl>
                                        <p:attrNameLst>
                                          <p:attrName>ppt_h</p:attrName>
                                        </p:attrNameLst>
                                      </p:cBhvr>
                                      <p:tavLst>
                                        <p:tav tm="0">
                                          <p:val>
                                            <p:fltVal val="0"/>
                                          </p:val>
                                        </p:tav>
                                        <p:tav tm="100000">
                                          <p:val>
                                            <p:strVal val="#ppt_h"/>
                                          </p:val>
                                        </p:tav>
                                      </p:tavLst>
                                    </p:anim>
                                    <p:animEffect transition="in" filter="fade">
                                      <p:cBhvr>
                                        <p:cTn id="34" dur="500"/>
                                        <p:tgtEl>
                                          <p:spTgt spid="21"/>
                                        </p:tgtEl>
                                      </p:cBhvr>
                                    </p:animEffect>
                                  </p:childTnLst>
                                </p:cTn>
                              </p:par>
                              <p:par>
                                <p:cTn id="35" presetID="53" presetClass="entr" presetSubtype="16" fill="hold" grpId="0" nodeType="withEffect">
                                  <p:stCondLst>
                                    <p:cond delay="500"/>
                                  </p:stCondLst>
                                  <p:childTnLst>
                                    <p:set>
                                      <p:cBhvr>
                                        <p:cTn id="36" dur="1" fill="hold">
                                          <p:stCondLst>
                                            <p:cond delay="0"/>
                                          </p:stCondLst>
                                        </p:cTn>
                                        <p:tgtEl>
                                          <p:spTgt spid="22"/>
                                        </p:tgtEl>
                                        <p:attrNameLst>
                                          <p:attrName>style.visibility</p:attrName>
                                        </p:attrNameLst>
                                      </p:cBhvr>
                                      <p:to>
                                        <p:strVal val="visible"/>
                                      </p:to>
                                    </p:set>
                                    <p:anim calcmode="lin" valueType="num">
                                      <p:cBhvr>
                                        <p:cTn id="37" dur="500" fill="hold"/>
                                        <p:tgtEl>
                                          <p:spTgt spid="22"/>
                                        </p:tgtEl>
                                        <p:attrNameLst>
                                          <p:attrName>ppt_w</p:attrName>
                                        </p:attrNameLst>
                                      </p:cBhvr>
                                      <p:tavLst>
                                        <p:tav tm="0">
                                          <p:val>
                                            <p:fltVal val="0"/>
                                          </p:val>
                                        </p:tav>
                                        <p:tav tm="100000">
                                          <p:val>
                                            <p:strVal val="#ppt_w"/>
                                          </p:val>
                                        </p:tav>
                                      </p:tavLst>
                                    </p:anim>
                                    <p:anim calcmode="lin" valueType="num">
                                      <p:cBhvr>
                                        <p:cTn id="38" dur="500" fill="hold"/>
                                        <p:tgtEl>
                                          <p:spTgt spid="22"/>
                                        </p:tgtEl>
                                        <p:attrNameLst>
                                          <p:attrName>ppt_h</p:attrName>
                                        </p:attrNameLst>
                                      </p:cBhvr>
                                      <p:tavLst>
                                        <p:tav tm="0">
                                          <p:val>
                                            <p:fltVal val="0"/>
                                          </p:val>
                                        </p:tav>
                                        <p:tav tm="100000">
                                          <p:val>
                                            <p:strVal val="#ppt_h"/>
                                          </p:val>
                                        </p:tav>
                                      </p:tavLst>
                                    </p:anim>
                                    <p:animEffect transition="in" filter="fade">
                                      <p:cBhvr>
                                        <p:cTn id="39" dur="500"/>
                                        <p:tgtEl>
                                          <p:spTgt spid="22"/>
                                        </p:tgtEl>
                                      </p:cBhvr>
                                    </p:animEffect>
                                  </p:childTnLst>
                                </p:cTn>
                              </p:par>
                              <p:par>
                                <p:cTn id="40" presetID="53" presetClass="entr" presetSubtype="16" fill="hold" grpId="0" nodeType="withEffect">
                                  <p:stCondLst>
                                    <p:cond delay="500"/>
                                  </p:stCondLst>
                                  <p:childTnLst>
                                    <p:set>
                                      <p:cBhvr>
                                        <p:cTn id="41" dur="1" fill="hold">
                                          <p:stCondLst>
                                            <p:cond delay="0"/>
                                          </p:stCondLst>
                                        </p:cTn>
                                        <p:tgtEl>
                                          <p:spTgt spid="23"/>
                                        </p:tgtEl>
                                        <p:attrNameLst>
                                          <p:attrName>style.visibility</p:attrName>
                                        </p:attrNameLst>
                                      </p:cBhvr>
                                      <p:to>
                                        <p:strVal val="visible"/>
                                      </p:to>
                                    </p:set>
                                    <p:anim calcmode="lin" valueType="num">
                                      <p:cBhvr>
                                        <p:cTn id="42" dur="500" fill="hold"/>
                                        <p:tgtEl>
                                          <p:spTgt spid="23"/>
                                        </p:tgtEl>
                                        <p:attrNameLst>
                                          <p:attrName>ppt_w</p:attrName>
                                        </p:attrNameLst>
                                      </p:cBhvr>
                                      <p:tavLst>
                                        <p:tav tm="0">
                                          <p:val>
                                            <p:fltVal val="0"/>
                                          </p:val>
                                        </p:tav>
                                        <p:tav tm="100000">
                                          <p:val>
                                            <p:strVal val="#ppt_w"/>
                                          </p:val>
                                        </p:tav>
                                      </p:tavLst>
                                    </p:anim>
                                    <p:anim calcmode="lin" valueType="num">
                                      <p:cBhvr>
                                        <p:cTn id="43" dur="500" fill="hold"/>
                                        <p:tgtEl>
                                          <p:spTgt spid="23"/>
                                        </p:tgtEl>
                                        <p:attrNameLst>
                                          <p:attrName>ppt_h</p:attrName>
                                        </p:attrNameLst>
                                      </p:cBhvr>
                                      <p:tavLst>
                                        <p:tav tm="0">
                                          <p:val>
                                            <p:fltVal val="0"/>
                                          </p:val>
                                        </p:tav>
                                        <p:tav tm="100000">
                                          <p:val>
                                            <p:strVal val="#ppt_h"/>
                                          </p:val>
                                        </p:tav>
                                      </p:tavLst>
                                    </p:anim>
                                    <p:animEffect transition="in" filter="fade">
                                      <p:cBhvr>
                                        <p:cTn id="44" dur="500"/>
                                        <p:tgtEl>
                                          <p:spTgt spid="23"/>
                                        </p:tgtEl>
                                      </p:cBhvr>
                                    </p:animEffect>
                                  </p:childTnLst>
                                </p:cTn>
                              </p:par>
                              <p:par>
                                <p:cTn id="45" presetID="53" presetClass="entr" presetSubtype="16" fill="hold" grpId="0" nodeType="withEffect">
                                  <p:stCondLst>
                                    <p:cond delay="500"/>
                                  </p:stCondLst>
                                  <p:childTnLst>
                                    <p:set>
                                      <p:cBhvr>
                                        <p:cTn id="46" dur="1" fill="hold">
                                          <p:stCondLst>
                                            <p:cond delay="0"/>
                                          </p:stCondLst>
                                        </p:cTn>
                                        <p:tgtEl>
                                          <p:spTgt spid="24"/>
                                        </p:tgtEl>
                                        <p:attrNameLst>
                                          <p:attrName>style.visibility</p:attrName>
                                        </p:attrNameLst>
                                      </p:cBhvr>
                                      <p:to>
                                        <p:strVal val="visible"/>
                                      </p:to>
                                    </p:set>
                                    <p:anim calcmode="lin" valueType="num">
                                      <p:cBhvr>
                                        <p:cTn id="47" dur="500" fill="hold"/>
                                        <p:tgtEl>
                                          <p:spTgt spid="24"/>
                                        </p:tgtEl>
                                        <p:attrNameLst>
                                          <p:attrName>ppt_w</p:attrName>
                                        </p:attrNameLst>
                                      </p:cBhvr>
                                      <p:tavLst>
                                        <p:tav tm="0">
                                          <p:val>
                                            <p:fltVal val="0"/>
                                          </p:val>
                                        </p:tav>
                                        <p:tav tm="100000">
                                          <p:val>
                                            <p:strVal val="#ppt_w"/>
                                          </p:val>
                                        </p:tav>
                                      </p:tavLst>
                                    </p:anim>
                                    <p:anim calcmode="lin" valueType="num">
                                      <p:cBhvr>
                                        <p:cTn id="48" dur="500" fill="hold"/>
                                        <p:tgtEl>
                                          <p:spTgt spid="24"/>
                                        </p:tgtEl>
                                        <p:attrNameLst>
                                          <p:attrName>ppt_h</p:attrName>
                                        </p:attrNameLst>
                                      </p:cBhvr>
                                      <p:tavLst>
                                        <p:tav tm="0">
                                          <p:val>
                                            <p:fltVal val="0"/>
                                          </p:val>
                                        </p:tav>
                                        <p:tav tm="100000">
                                          <p:val>
                                            <p:strVal val="#ppt_h"/>
                                          </p:val>
                                        </p:tav>
                                      </p:tavLst>
                                    </p:anim>
                                    <p:animEffect transition="in" filter="fade">
                                      <p:cBhvr>
                                        <p:cTn id="49" dur="500"/>
                                        <p:tgtEl>
                                          <p:spTgt spid="24"/>
                                        </p:tgtEl>
                                      </p:cBhvr>
                                    </p:animEffect>
                                  </p:childTnLst>
                                </p:cTn>
                              </p:par>
                              <p:par>
                                <p:cTn id="50" presetID="53" presetClass="entr" presetSubtype="16" fill="hold" grpId="0" nodeType="withEffect">
                                  <p:stCondLst>
                                    <p:cond delay="750"/>
                                  </p:stCondLst>
                                  <p:childTnLst>
                                    <p:set>
                                      <p:cBhvr>
                                        <p:cTn id="51" dur="1" fill="hold">
                                          <p:stCondLst>
                                            <p:cond delay="0"/>
                                          </p:stCondLst>
                                        </p:cTn>
                                        <p:tgtEl>
                                          <p:spTgt spid="25"/>
                                        </p:tgtEl>
                                        <p:attrNameLst>
                                          <p:attrName>style.visibility</p:attrName>
                                        </p:attrNameLst>
                                      </p:cBhvr>
                                      <p:to>
                                        <p:strVal val="visible"/>
                                      </p:to>
                                    </p:set>
                                    <p:anim calcmode="lin" valueType="num">
                                      <p:cBhvr>
                                        <p:cTn id="52" dur="500" fill="hold"/>
                                        <p:tgtEl>
                                          <p:spTgt spid="25"/>
                                        </p:tgtEl>
                                        <p:attrNameLst>
                                          <p:attrName>ppt_w</p:attrName>
                                        </p:attrNameLst>
                                      </p:cBhvr>
                                      <p:tavLst>
                                        <p:tav tm="0">
                                          <p:val>
                                            <p:fltVal val="0"/>
                                          </p:val>
                                        </p:tav>
                                        <p:tav tm="100000">
                                          <p:val>
                                            <p:strVal val="#ppt_w"/>
                                          </p:val>
                                        </p:tav>
                                      </p:tavLst>
                                    </p:anim>
                                    <p:anim calcmode="lin" valueType="num">
                                      <p:cBhvr>
                                        <p:cTn id="53" dur="500" fill="hold"/>
                                        <p:tgtEl>
                                          <p:spTgt spid="25"/>
                                        </p:tgtEl>
                                        <p:attrNameLst>
                                          <p:attrName>ppt_h</p:attrName>
                                        </p:attrNameLst>
                                      </p:cBhvr>
                                      <p:tavLst>
                                        <p:tav tm="0">
                                          <p:val>
                                            <p:fltVal val="0"/>
                                          </p:val>
                                        </p:tav>
                                        <p:tav tm="100000">
                                          <p:val>
                                            <p:strVal val="#ppt_h"/>
                                          </p:val>
                                        </p:tav>
                                      </p:tavLst>
                                    </p:anim>
                                    <p:animEffect transition="in" filter="fade">
                                      <p:cBhvr>
                                        <p:cTn id="54" dur="500"/>
                                        <p:tgtEl>
                                          <p:spTgt spid="25"/>
                                        </p:tgtEl>
                                      </p:cBhvr>
                                    </p:animEffect>
                                  </p:childTnLst>
                                </p:cTn>
                              </p:par>
                              <p:par>
                                <p:cTn id="55" presetID="53" presetClass="entr" presetSubtype="16" fill="hold" grpId="0" nodeType="withEffect">
                                  <p:stCondLst>
                                    <p:cond delay="750"/>
                                  </p:stCondLst>
                                  <p:childTnLst>
                                    <p:set>
                                      <p:cBhvr>
                                        <p:cTn id="56" dur="1" fill="hold">
                                          <p:stCondLst>
                                            <p:cond delay="0"/>
                                          </p:stCondLst>
                                        </p:cTn>
                                        <p:tgtEl>
                                          <p:spTgt spid="26"/>
                                        </p:tgtEl>
                                        <p:attrNameLst>
                                          <p:attrName>style.visibility</p:attrName>
                                        </p:attrNameLst>
                                      </p:cBhvr>
                                      <p:to>
                                        <p:strVal val="visible"/>
                                      </p:to>
                                    </p:set>
                                    <p:anim calcmode="lin" valueType="num">
                                      <p:cBhvr>
                                        <p:cTn id="57" dur="500" fill="hold"/>
                                        <p:tgtEl>
                                          <p:spTgt spid="26"/>
                                        </p:tgtEl>
                                        <p:attrNameLst>
                                          <p:attrName>ppt_w</p:attrName>
                                        </p:attrNameLst>
                                      </p:cBhvr>
                                      <p:tavLst>
                                        <p:tav tm="0">
                                          <p:val>
                                            <p:fltVal val="0"/>
                                          </p:val>
                                        </p:tav>
                                        <p:tav tm="100000">
                                          <p:val>
                                            <p:strVal val="#ppt_w"/>
                                          </p:val>
                                        </p:tav>
                                      </p:tavLst>
                                    </p:anim>
                                    <p:anim calcmode="lin" valueType="num">
                                      <p:cBhvr>
                                        <p:cTn id="58" dur="500" fill="hold"/>
                                        <p:tgtEl>
                                          <p:spTgt spid="26"/>
                                        </p:tgtEl>
                                        <p:attrNameLst>
                                          <p:attrName>ppt_h</p:attrName>
                                        </p:attrNameLst>
                                      </p:cBhvr>
                                      <p:tavLst>
                                        <p:tav tm="0">
                                          <p:val>
                                            <p:fltVal val="0"/>
                                          </p:val>
                                        </p:tav>
                                        <p:tav tm="100000">
                                          <p:val>
                                            <p:strVal val="#ppt_h"/>
                                          </p:val>
                                        </p:tav>
                                      </p:tavLst>
                                    </p:anim>
                                    <p:animEffect transition="in" filter="fade">
                                      <p:cBhvr>
                                        <p:cTn id="59" dur="500"/>
                                        <p:tgtEl>
                                          <p:spTgt spid="26"/>
                                        </p:tgtEl>
                                      </p:cBhvr>
                                    </p:animEffect>
                                  </p:childTnLst>
                                </p:cTn>
                              </p:par>
                              <p:par>
                                <p:cTn id="60" presetID="53" presetClass="entr" presetSubtype="16" fill="hold" grpId="0" nodeType="withEffect">
                                  <p:stCondLst>
                                    <p:cond delay="1000"/>
                                  </p:stCondLst>
                                  <p:childTnLst>
                                    <p:set>
                                      <p:cBhvr>
                                        <p:cTn id="61" dur="1" fill="hold">
                                          <p:stCondLst>
                                            <p:cond delay="0"/>
                                          </p:stCondLst>
                                        </p:cTn>
                                        <p:tgtEl>
                                          <p:spTgt spid="27"/>
                                        </p:tgtEl>
                                        <p:attrNameLst>
                                          <p:attrName>style.visibility</p:attrName>
                                        </p:attrNameLst>
                                      </p:cBhvr>
                                      <p:to>
                                        <p:strVal val="visible"/>
                                      </p:to>
                                    </p:set>
                                    <p:anim calcmode="lin" valueType="num">
                                      <p:cBhvr>
                                        <p:cTn id="62" dur="500" fill="hold"/>
                                        <p:tgtEl>
                                          <p:spTgt spid="27"/>
                                        </p:tgtEl>
                                        <p:attrNameLst>
                                          <p:attrName>ppt_w</p:attrName>
                                        </p:attrNameLst>
                                      </p:cBhvr>
                                      <p:tavLst>
                                        <p:tav tm="0">
                                          <p:val>
                                            <p:fltVal val="0"/>
                                          </p:val>
                                        </p:tav>
                                        <p:tav tm="100000">
                                          <p:val>
                                            <p:strVal val="#ppt_w"/>
                                          </p:val>
                                        </p:tav>
                                      </p:tavLst>
                                    </p:anim>
                                    <p:anim calcmode="lin" valueType="num">
                                      <p:cBhvr>
                                        <p:cTn id="63" dur="500" fill="hold"/>
                                        <p:tgtEl>
                                          <p:spTgt spid="27"/>
                                        </p:tgtEl>
                                        <p:attrNameLst>
                                          <p:attrName>ppt_h</p:attrName>
                                        </p:attrNameLst>
                                      </p:cBhvr>
                                      <p:tavLst>
                                        <p:tav tm="0">
                                          <p:val>
                                            <p:fltVal val="0"/>
                                          </p:val>
                                        </p:tav>
                                        <p:tav tm="100000">
                                          <p:val>
                                            <p:strVal val="#ppt_h"/>
                                          </p:val>
                                        </p:tav>
                                      </p:tavLst>
                                    </p:anim>
                                    <p:animEffect transition="in" filter="fade">
                                      <p:cBhvr>
                                        <p:cTn id="64" dur="500"/>
                                        <p:tgtEl>
                                          <p:spTgt spid="27"/>
                                        </p:tgtEl>
                                      </p:cBhvr>
                                    </p:animEffect>
                                  </p:childTnLst>
                                </p:cTn>
                              </p:par>
                              <p:par>
                                <p:cTn id="65" presetID="53" presetClass="entr" presetSubtype="16" fill="hold" grpId="0" nodeType="withEffect">
                                  <p:stCondLst>
                                    <p:cond delay="1000"/>
                                  </p:stCondLst>
                                  <p:childTnLst>
                                    <p:set>
                                      <p:cBhvr>
                                        <p:cTn id="66" dur="1" fill="hold">
                                          <p:stCondLst>
                                            <p:cond delay="0"/>
                                          </p:stCondLst>
                                        </p:cTn>
                                        <p:tgtEl>
                                          <p:spTgt spid="28"/>
                                        </p:tgtEl>
                                        <p:attrNameLst>
                                          <p:attrName>style.visibility</p:attrName>
                                        </p:attrNameLst>
                                      </p:cBhvr>
                                      <p:to>
                                        <p:strVal val="visible"/>
                                      </p:to>
                                    </p:set>
                                    <p:anim calcmode="lin" valueType="num">
                                      <p:cBhvr>
                                        <p:cTn id="67" dur="500" fill="hold"/>
                                        <p:tgtEl>
                                          <p:spTgt spid="28"/>
                                        </p:tgtEl>
                                        <p:attrNameLst>
                                          <p:attrName>ppt_w</p:attrName>
                                        </p:attrNameLst>
                                      </p:cBhvr>
                                      <p:tavLst>
                                        <p:tav tm="0">
                                          <p:val>
                                            <p:fltVal val="0"/>
                                          </p:val>
                                        </p:tav>
                                        <p:tav tm="100000">
                                          <p:val>
                                            <p:strVal val="#ppt_w"/>
                                          </p:val>
                                        </p:tav>
                                      </p:tavLst>
                                    </p:anim>
                                    <p:anim calcmode="lin" valueType="num">
                                      <p:cBhvr>
                                        <p:cTn id="68" dur="500" fill="hold"/>
                                        <p:tgtEl>
                                          <p:spTgt spid="28"/>
                                        </p:tgtEl>
                                        <p:attrNameLst>
                                          <p:attrName>ppt_h</p:attrName>
                                        </p:attrNameLst>
                                      </p:cBhvr>
                                      <p:tavLst>
                                        <p:tav tm="0">
                                          <p:val>
                                            <p:fltVal val="0"/>
                                          </p:val>
                                        </p:tav>
                                        <p:tav tm="100000">
                                          <p:val>
                                            <p:strVal val="#ppt_h"/>
                                          </p:val>
                                        </p:tav>
                                      </p:tavLst>
                                    </p:anim>
                                    <p:animEffect transition="in" filter="fade">
                                      <p:cBhvr>
                                        <p:cTn id="69" dur="500"/>
                                        <p:tgtEl>
                                          <p:spTgt spid="28"/>
                                        </p:tgtEl>
                                      </p:cBhvr>
                                    </p:animEffect>
                                  </p:childTnLst>
                                </p:cTn>
                              </p:par>
                              <p:par>
                                <p:cTn id="70" presetID="53" presetClass="entr" presetSubtype="16" fill="hold" grpId="0" nodeType="withEffect">
                                  <p:stCondLst>
                                    <p:cond delay="1000"/>
                                  </p:stCondLst>
                                  <p:childTnLst>
                                    <p:set>
                                      <p:cBhvr>
                                        <p:cTn id="71" dur="1" fill="hold">
                                          <p:stCondLst>
                                            <p:cond delay="0"/>
                                          </p:stCondLst>
                                        </p:cTn>
                                        <p:tgtEl>
                                          <p:spTgt spid="29"/>
                                        </p:tgtEl>
                                        <p:attrNameLst>
                                          <p:attrName>style.visibility</p:attrName>
                                        </p:attrNameLst>
                                      </p:cBhvr>
                                      <p:to>
                                        <p:strVal val="visible"/>
                                      </p:to>
                                    </p:set>
                                    <p:anim calcmode="lin" valueType="num">
                                      <p:cBhvr>
                                        <p:cTn id="72" dur="500" fill="hold"/>
                                        <p:tgtEl>
                                          <p:spTgt spid="29"/>
                                        </p:tgtEl>
                                        <p:attrNameLst>
                                          <p:attrName>ppt_w</p:attrName>
                                        </p:attrNameLst>
                                      </p:cBhvr>
                                      <p:tavLst>
                                        <p:tav tm="0">
                                          <p:val>
                                            <p:fltVal val="0"/>
                                          </p:val>
                                        </p:tav>
                                        <p:tav tm="100000">
                                          <p:val>
                                            <p:strVal val="#ppt_w"/>
                                          </p:val>
                                        </p:tav>
                                      </p:tavLst>
                                    </p:anim>
                                    <p:anim calcmode="lin" valueType="num">
                                      <p:cBhvr>
                                        <p:cTn id="73" dur="500" fill="hold"/>
                                        <p:tgtEl>
                                          <p:spTgt spid="29"/>
                                        </p:tgtEl>
                                        <p:attrNameLst>
                                          <p:attrName>ppt_h</p:attrName>
                                        </p:attrNameLst>
                                      </p:cBhvr>
                                      <p:tavLst>
                                        <p:tav tm="0">
                                          <p:val>
                                            <p:fltVal val="0"/>
                                          </p:val>
                                        </p:tav>
                                        <p:tav tm="100000">
                                          <p:val>
                                            <p:strVal val="#ppt_h"/>
                                          </p:val>
                                        </p:tav>
                                      </p:tavLst>
                                    </p:anim>
                                    <p:animEffect transition="in" filter="fade">
                                      <p:cBhvr>
                                        <p:cTn id="74" dur="500"/>
                                        <p:tgtEl>
                                          <p:spTgt spid="29"/>
                                        </p:tgtEl>
                                      </p:cBhvr>
                                    </p:animEffect>
                                  </p:childTnLst>
                                </p:cTn>
                              </p:par>
                              <p:par>
                                <p:cTn id="75" presetID="53" presetClass="entr" presetSubtype="16" fill="hold" nodeType="withEffect">
                                  <p:stCondLst>
                                    <p:cond delay="1000"/>
                                  </p:stCondLst>
                                  <p:childTnLst>
                                    <p:set>
                                      <p:cBhvr>
                                        <p:cTn id="76" dur="1" fill="hold">
                                          <p:stCondLst>
                                            <p:cond delay="0"/>
                                          </p:stCondLst>
                                        </p:cTn>
                                        <p:tgtEl>
                                          <p:spTgt spid="40"/>
                                        </p:tgtEl>
                                        <p:attrNameLst>
                                          <p:attrName>style.visibility</p:attrName>
                                        </p:attrNameLst>
                                      </p:cBhvr>
                                      <p:to>
                                        <p:strVal val="visible"/>
                                      </p:to>
                                    </p:set>
                                    <p:anim calcmode="lin" valueType="num">
                                      <p:cBhvr>
                                        <p:cTn id="77" dur="500" fill="hold"/>
                                        <p:tgtEl>
                                          <p:spTgt spid="40"/>
                                        </p:tgtEl>
                                        <p:attrNameLst>
                                          <p:attrName>ppt_w</p:attrName>
                                        </p:attrNameLst>
                                      </p:cBhvr>
                                      <p:tavLst>
                                        <p:tav tm="0">
                                          <p:val>
                                            <p:fltVal val="0"/>
                                          </p:val>
                                        </p:tav>
                                        <p:tav tm="100000">
                                          <p:val>
                                            <p:strVal val="#ppt_w"/>
                                          </p:val>
                                        </p:tav>
                                      </p:tavLst>
                                    </p:anim>
                                    <p:anim calcmode="lin" valueType="num">
                                      <p:cBhvr>
                                        <p:cTn id="78" dur="500" fill="hold"/>
                                        <p:tgtEl>
                                          <p:spTgt spid="40"/>
                                        </p:tgtEl>
                                        <p:attrNameLst>
                                          <p:attrName>ppt_h</p:attrName>
                                        </p:attrNameLst>
                                      </p:cBhvr>
                                      <p:tavLst>
                                        <p:tav tm="0">
                                          <p:val>
                                            <p:fltVal val="0"/>
                                          </p:val>
                                        </p:tav>
                                        <p:tav tm="100000">
                                          <p:val>
                                            <p:strVal val="#ppt_h"/>
                                          </p:val>
                                        </p:tav>
                                      </p:tavLst>
                                    </p:anim>
                                    <p:animEffect transition="in" filter="fade">
                                      <p:cBhvr>
                                        <p:cTn id="79" dur="500"/>
                                        <p:tgtEl>
                                          <p:spTgt spid="40"/>
                                        </p:tgtEl>
                                      </p:cBhvr>
                                    </p:animEffect>
                                  </p:childTnLst>
                                </p:cTn>
                              </p:par>
                              <p:par>
                                <p:cTn id="80" presetID="53" presetClass="entr" presetSubtype="16" fill="hold" nodeType="withEffect">
                                  <p:stCondLst>
                                    <p:cond delay="1000"/>
                                  </p:stCondLst>
                                  <p:childTnLst>
                                    <p:set>
                                      <p:cBhvr>
                                        <p:cTn id="81" dur="1" fill="hold">
                                          <p:stCondLst>
                                            <p:cond delay="0"/>
                                          </p:stCondLst>
                                        </p:cTn>
                                        <p:tgtEl>
                                          <p:spTgt spid="44"/>
                                        </p:tgtEl>
                                        <p:attrNameLst>
                                          <p:attrName>style.visibility</p:attrName>
                                        </p:attrNameLst>
                                      </p:cBhvr>
                                      <p:to>
                                        <p:strVal val="visible"/>
                                      </p:to>
                                    </p:set>
                                    <p:anim calcmode="lin" valueType="num">
                                      <p:cBhvr>
                                        <p:cTn id="82" dur="500" fill="hold"/>
                                        <p:tgtEl>
                                          <p:spTgt spid="44"/>
                                        </p:tgtEl>
                                        <p:attrNameLst>
                                          <p:attrName>ppt_w</p:attrName>
                                        </p:attrNameLst>
                                      </p:cBhvr>
                                      <p:tavLst>
                                        <p:tav tm="0">
                                          <p:val>
                                            <p:fltVal val="0"/>
                                          </p:val>
                                        </p:tav>
                                        <p:tav tm="100000">
                                          <p:val>
                                            <p:strVal val="#ppt_w"/>
                                          </p:val>
                                        </p:tav>
                                      </p:tavLst>
                                    </p:anim>
                                    <p:anim calcmode="lin" valueType="num">
                                      <p:cBhvr>
                                        <p:cTn id="83" dur="500" fill="hold"/>
                                        <p:tgtEl>
                                          <p:spTgt spid="44"/>
                                        </p:tgtEl>
                                        <p:attrNameLst>
                                          <p:attrName>ppt_h</p:attrName>
                                        </p:attrNameLst>
                                      </p:cBhvr>
                                      <p:tavLst>
                                        <p:tav tm="0">
                                          <p:val>
                                            <p:fltVal val="0"/>
                                          </p:val>
                                        </p:tav>
                                        <p:tav tm="100000">
                                          <p:val>
                                            <p:strVal val="#ppt_h"/>
                                          </p:val>
                                        </p:tav>
                                      </p:tavLst>
                                    </p:anim>
                                    <p:animEffect transition="in" filter="fade">
                                      <p:cBhvr>
                                        <p:cTn id="84" dur="500"/>
                                        <p:tgtEl>
                                          <p:spTgt spid="44"/>
                                        </p:tgtEl>
                                      </p:cBhvr>
                                    </p:animEffect>
                                  </p:childTnLst>
                                </p:cTn>
                              </p:par>
                            </p:childTnLst>
                          </p:cTn>
                        </p:par>
                        <p:par>
                          <p:cTn id="85" fill="hold">
                            <p:stCondLst>
                              <p:cond delay="500"/>
                            </p:stCondLst>
                            <p:childTnLst>
                              <p:par>
                                <p:cTn id="86" presetID="24" presetClass="entr" presetSubtype="0" fill="hold" grpId="0" nodeType="afterEffect">
                                  <p:stCondLst>
                                    <p:cond delay="0"/>
                                  </p:stCondLst>
                                  <p:childTnLst>
                                    <p:set>
                                      <p:cBhvr>
                                        <p:cTn id="87" dur="1" fill="hold">
                                          <p:stCondLst>
                                            <p:cond delay="0"/>
                                          </p:stCondLst>
                                        </p:cTn>
                                        <p:tgtEl>
                                          <p:spTgt spid="6"/>
                                        </p:tgtEl>
                                        <p:attrNameLst>
                                          <p:attrName>style.visibility</p:attrName>
                                        </p:attrNameLst>
                                      </p:cBhvr>
                                      <p:to>
                                        <p:strVal val="visible"/>
                                      </p:to>
                                    </p:set>
                                    <p:anim to="" calcmode="lin" valueType="num">
                                      <p:cBhvr>
                                        <p:cTn id="88" dur="1" fill="hold"/>
                                        <p:tgtEl>
                                          <p:spTgt spid="6"/>
                                        </p:tgtEl>
                                      </p:cBhvr>
                                    </p:anim>
                                  </p:childTnLst>
                                </p:cTn>
                              </p:par>
                            </p:childTnLst>
                          </p:cTn>
                        </p:par>
                        <p:par>
                          <p:cTn id="89" fill="hold">
                            <p:stCondLst>
                              <p:cond delay="500"/>
                            </p:stCondLst>
                            <p:childTnLst>
                              <p:par>
                                <p:cTn id="90" presetID="24" presetClass="entr" presetSubtype="0" fill="hold" grpId="0" nodeType="afterEffect">
                                  <p:stCondLst>
                                    <p:cond delay="0"/>
                                  </p:stCondLst>
                                  <p:childTnLst>
                                    <p:set>
                                      <p:cBhvr>
                                        <p:cTn id="91" dur="1" fill="hold">
                                          <p:stCondLst>
                                            <p:cond delay="0"/>
                                          </p:stCondLst>
                                        </p:cTn>
                                        <p:tgtEl>
                                          <p:spTgt spid="7"/>
                                        </p:tgtEl>
                                        <p:attrNameLst>
                                          <p:attrName>style.visibility</p:attrName>
                                        </p:attrNameLst>
                                      </p:cBhvr>
                                      <p:to>
                                        <p:strVal val="visible"/>
                                      </p:to>
                                    </p:set>
                                    <p:anim to="" calcmode="lin" valueType="num">
                                      <p:cBhvr>
                                        <p:cTn id="92" dur="1" fill="hold"/>
                                        <p:tgtEl>
                                          <p:spTgt spid="7"/>
                                        </p:tgtEl>
                                      </p:cBhvr>
                                    </p:anim>
                                  </p:childTnLst>
                                </p:cTn>
                              </p:par>
                            </p:childTnLst>
                          </p:cTn>
                        </p:par>
                      </p:childTnLst>
                    </p:cTn>
                  </p:par>
                  <p:par>
                    <p:cTn id="93" fill="hold">
                      <p:stCondLst>
                        <p:cond delay="indefinite"/>
                      </p:stCondLst>
                      <p:childTnLst>
                        <p:par>
                          <p:cTn id="94" fill="hold">
                            <p:stCondLst>
                              <p:cond delay="0"/>
                            </p:stCondLst>
                            <p:childTnLst>
                              <p:par>
                                <p:cTn id="95" presetID="24" presetClass="exit" presetSubtype="0" fill="hold" grpId="1" nodeType="clickEffect">
                                  <p:stCondLst>
                                    <p:cond delay="0"/>
                                  </p:stCondLst>
                                  <p:childTnLst>
                                    <p:anim to="" calcmode="lin" valueType="num">
                                      <p:cBhvr>
                                        <p:cTn id="96" dur="1"/>
                                        <p:tgtEl>
                                          <p:spTgt spid="6"/>
                                        </p:tgtEl>
                                      </p:cBhvr>
                                    </p:anim>
                                    <p:set>
                                      <p:cBhvr>
                                        <p:cTn id="97" dur="1" fill="hold">
                                          <p:stCondLst>
                                            <p:cond delay="0"/>
                                          </p:stCondLst>
                                        </p:cTn>
                                        <p:tgtEl>
                                          <p:spTgt spid="6"/>
                                        </p:tgtEl>
                                        <p:attrNameLst>
                                          <p:attrName>style.visibility</p:attrName>
                                        </p:attrNameLst>
                                      </p:cBhvr>
                                      <p:to>
                                        <p:strVal val="hidden"/>
                                      </p:to>
                                    </p:set>
                                  </p:childTnLst>
                                </p:cTn>
                              </p:par>
                              <p:par>
                                <p:cTn id="98" presetID="24" presetClass="exit" presetSubtype="0" fill="hold" grpId="1" nodeType="withEffect">
                                  <p:stCondLst>
                                    <p:cond delay="0"/>
                                  </p:stCondLst>
                                  <p:childTnLst>
                                    <p:anim to="" calcmode="lin" valueType="num">
                                      <p:cBhvr>
                                        <p:cTn id="99" dur="1"/>
                                        <p:tgtEl>
                                          <p:spTgt spid="7"/>
                                        </p:tgtEl>
                                      </p:cBhvr>
                                    </p:anim>
                                    <p:set>
                                      <p:cBhvr>
                                        <p:cTn id="100" dur="1" fill="hold">
                                          <p:stCondLst>
                                            <p:cond delay="0"/>
                                          </p:stCondLst>
                                        </p:cTn>
                                        <p:tgtEl>
                                          <p:spTgt spid="7"/>
                                        </p:tgtEl>
                                        <p:attrNameLst>
                                          <p:attrName>style.visibility</p:attrName>
                                        </p:attrNameLst>
                                      </p:cBhvr>
                                      <p:to>
                                        <p:strVal val="hidden"/>
                                      </p:to>
                                    </p:set>
                                  </p:childTnLst>
                                </p:cTn>
                              </p:par>
                            </p:childTnLst>
                          </p:cTn>
                        </p:par>
                      </p:childTnLst>
                    </p:cTn>
                  </p:par>
                  <p:par>
                    <p:cTn id="101" fill="hold">
                      <p:stCondLst>
                        <p:cond delay="indefinite"/>
                      </p:stCondLst>
                      <p:childTnLst>
                        <p:par>
                          <p:cTn id="102" fill="hold">
                            <p:stCondLst>
                              <p:cond delay="0"/>
                            </p:stCondLst>
                            <p:childTnLst>
                              <p:par>
                                <p:cTn id="103" presetID="24" presetClass="entr" presetSubtype="0" fill="hold" nodeType="clickEffect">
                                  <p:stCondLst>
                                    <p:cond delay="0"/>
                                  </p:stCondLst>
                                  <p:childTnLst>
                                    <p:set>
                                      <p:cBhvr>
                                        <p:cTn id="104" dur="1" fill="hold">
                                          <p:stCondLst>
                                            <p:cond delay="0"/>
                                          </p:stCondLst>
                                        </p:cTn>
                                        <p:tgtEl>
                                          <p:spTgt spid="11"/>
                                        </p:tgtEl>
                                        <p:attrNameLst>
                                          <p:attrName>style.visibility</p:attrName>
                                        </p:attrNameLst>
                                      </p:cBhvr>
                                      <p:to>
                                        <p:strVal val="visible"/>
                                      </p:to>
                                    </p:set>
                                    <p:anim to="" calcmode="lin" valueType="num">
                                      <p:cBhvr>
                                        <p:cTn id="105" dur="1" fill="hold"/>
                                        <p:tgtEl>
                                          <p:spTgt spid="11"/>
                                        </p:tgtEl>
                                      </p:cBhvr>
                                    </p:anim>
                                  </p:childTnLst>
                                </p:cTn>
                              </p:par>
                            </p:childTnLst>
                          </p:cTn>
                        </p:par>
                        <p:par>
                          <p:cTn id="106" fill="hold">
                            <p:stCondLst>
                              <p:cond delay="0"/>
                            </p:stCondLst>
                            <p:childTnLst>
                              <p:par>
                                <p:cTn id="107" presetID="24" presetClass="entr" presetSubtype="0" fill="hold" grpId="0" nodeType="afterEffect">
                                  <p:stCondLst>
                                    <p:cond delay="0"/>
                                  </p:stCondLst>
                                  <p:childTnLst>
                                    <p:set>
                                      <p:cBhvr>
                                        <p:cTn id="108" dur="1" fill="hold">
                                          <p:stCondLst>
                                            <p:cond delay="0"/>
                                          </p:stCondLst>
                                        </p:cTn>
                                        <p:tgtEl>
                                          <p:spTgt spid="8"/>
                                        </p:tgtEl>
                                        <p:attrNameLst>
                                          <p:attrName>style.visibility</p:attrName>
                                        </p:attrNameLst>
                                      </p:cBhvr>
                                      <p:to>
                                        <p:strVal val="visible"/>
                                      </p:to>
                                    </p:set>
                                    <p:anim to="" calcmode="lin" valueType="num">
                                      <p:cBhvr>
                                        <p:cTn id="109" dur="1" fill="hold"/>
                                        <p:tgtEl>
                                          <p:spTgt spid="8"/>
                                        </p:tgtEl>
                                      </p:cBhvr>
                                    </p:anim>
                                  </p:childTnLst>
                                </p:cTn>
                              </p:par>
                            </p:childTnLst>
                          </p:cTn>
                        </p:par>
                      </p:childTnLst>
                    </p:cTn>
                  </p:par>
                  <p:par>
                    <p:cTn id="110" fill="hold">
                      <p:stCondLst>
                        <p:cond delay="indefinite"/>
                      </p:stCondLst>
                      <p:childTnLst>
                        <p:par>
                          <p:cTn id="111" fill="hold">
                            <p:stCondLst>
                              <p:cond delay="0"/>
                            </p:stCondLst>
                            <p:childTnLst>
                              <p:par>
                                <p:cTn id="112" presetID="24" presetClass="exit" presetSubtype="0" fill="hold" nodeType="clickEffect">
                                  <p:stCondLst>
                                    <p:cond delay="0"/>
                                  </p:stCondLst>
                                  <p:childTnLst>
                                    <p:anim to="" calcmode="lin" valueType="num">
                                      <p:cBhvr>
                                        <p:cTn id="113" dur="1"/>
                                        <p:tgtEl>
                                          <p:spTgt spid="11"/>
                                        </p:tgtEl>
                                      </p:cBhvr>
                                    </p:anim>
                                    <p:set>
                                      <p:cBhvr>
                                        <p:cTn id="114" dur="1" fill="hold">
                                          <p:stCondLst>
                                            <p:cond delay="0"/>
                                          </p:stCondLst>
                                        </p:cTn>
                                        <p:tgtEl>
                                          <p:spTgt spid="11"/>
                                        </p:tgtEl>
                                        <p:attrNameLst>
                                          <p:attrName>style.visibility</p:attrName>
                                        </p:attrNameLst>
                                      </p:cBhvr>
                                      <p:to>
                                        <p:strVal val="hidden"/>
                                      </p:to>
                                    </p:set>
                                  </p:childTnLst>
                                </p:cTn>
                              </p:par>
                            </p:childTnLst>
                          </p:cTn>
                        </p:par>
                        <p:par>
                          <p:cTn id="115" fill="hold">
                            <p:stCondLst>
                              <p:cond delay="0"/>
                            </p:stCondLst>
                            <p:childTnLst>
                              <p:par>
                                <p:cTn id="116" presetID="24" presetClass="exit" presetSubtype="0" fill="hold" grpId="1" nodeType="afterEffect">
                                  <p:stCondLst>
                                    <p:cond delay="0"/>
                                  </p:stCondLst>
                                  <p:childTnLst>
                                    <p:anim to="" calcmode="lin" valueType="num">
                                      <p:cBhvr>
                                        <p:cTn id="117" dur="1"/>
                                        <p:tgtEl>
                                          <p:spTgt spid="8"/>
                                        </p:tgtEl>
                                      </p:cBhvr>
                                    </p:anim>
                                    <p:set>
                                      <p:cBhvr>
                                        <p:cTn id="118" dur="1" fill="hold">
                                          <p:stCondLst>
                                            <p:cond delay="0"/>
                                          </p:stCondLst>
                                        </p:cTn>
                                        <p:tgtEl>
                                          <p:spTgt spid="8"/>
                                        </p:tgtEl>
                                        <p:attrNameLst>
                                          <p:attrName>style.visibility</p:attrName>
                                        </p:attrNameLst>
                                      </p:cBhvr>
                                      <p:to>
                                        <p:strVal val="hidden"/>
                                      </p:to>
                                    </p:set>
                                  </p:childTnLst>
                                </p:cTn>
                              </p:par>
                            </p:childTnLst>
                          </p:cTn>
                        </p:par>
                        <p:par>
                          <p:cTn id="119" fill="hold">
                            <p:stCondLst>
                              <p:cond delay="0"/>
                            </p:stCondLst>
                            <p:childTnLst>
                              <p:par>
                                <p:cTn id="120" presetID="24" presetClass="entr" presetSubtype="0" fill="hold" grpId="0" nodeType="afterEffect">
                                  <p:stCondLst>
                                    <p:cond delay="0"/>
                                  </p:stCondLst>
                                  <p:childTnLst>
                                    <p:set>
                                      <p:cBhvr>
                                        <p:cTn id="121" dur="1" fill="hold">
                                          <p:stCondLst>
                                            <p:cond delay="0"/>
                                          </p:stCondLst>
                                        </p:cTn>
                                        <p:tgtEl>
                                          <p:spTgt spid="10"/>
                                        </p:tgtEl>
                                        <p:attrNameLst>
                                          <p:attrName>style.visibility</p:attrName>
                                        </p:attrNameLst>
                                      </p:cBhvr>
                                      <p:to>
                                        <p:strVal val="visible"/>
                                      </p:to>
                                    </p:set>
                                    <p:anim to="" calcmode="lin" valueType="num">
                                      <p:cBhvr>
                                        <p:cTn id="122" dur="1" fill="hold"/>
                                        <p:tgtEl>
                                          <p:spTgt spid="10"/>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18" grpId="0" animBg="1"/>
      <p:bldP spid="19" grpId="0" animBg="1"/>
      <p:bldP spid="20" grpId="0" animBg="1"/>
      <p:bldP spid="21" grpId="0" animBg="1"/>
      <p:bldP spid="22" grpId="0" animBg="1"/>
      <p:bldP spid="23" grpId="0" animBg="1"/>
      <p:bldP spid="24" grpId="0" animBg="1"/>
      <p:bldP spid="25" grpId="0" animBg="1"/>
      <p:bldP spid="26" grpId="0" animBg="1"/>
      <p:bldP spid="27" grpId="0" animBg="1"/>
      <p:bldP spid="28" grpId="0" animBg="1"/>
      <p:bldP spid="29" grpId="0" animBg="1"/>
      <p:bldP spid="6" grpId="0"/>
      <p:bldP spid="6" grpId="1"/>
      <p:bldP spid="7" grpId="0"/>
      <p:bldP spid="7" grpId="1"/>
      <p:bldP spid="8" grpId="0"/>
      <p:bldP spid="8" grpId="1"/>
      <p:bldP spid="10"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endParaRPr lang="zh-CN" altLang="en-US"/>
          </a:p>
        </p:txBody>
      </p:sp>
      <p:sp>
        <p:nvSpPr>
          <p:cNvPr id="3" name="内容占位符 2"/>
          <p:cNvSpPr>
            <a:spLocks noGrp="1"/>
          </p:cNvSpPr>
          <p:nvPr>
            <p:ph idx="1"/>
          </p:nvPr>
        </p:nvSpPr>
        <p:spPr/>
        <p:txBody>
          <a:bodyPr/>
          <a:lstStyle/>
          <a:p>
            <a:endParaRPr lang="zh-CN" altLang="en-US"/>
          </a:p>
        </p:txBody>
      </p:sp>
      <p:sp>
        <p:nvSpPr>
          <p:cNvPr id="51" name="TextBox 50"/>
          <p:cNvSpPr txBox="1"/>
          <p:nvPr/>
        </p:nvSpPr>
        <p:spPr>
          <a:xfrm>
            <a:off x="5202301" y="600349"/>
            <a:ext cx="1779270" cy="521970"/>
          </a:xfrm>
          <a:prstGeom prst="rect">
            <a:avLst/>
          </a:prstGeom>
          <a:noFill/>
        </p:spPr>
        <p:txBody>
          <a:bodyPr wrap="none" rtlCol="0">
            <a:spAutoFit/>
          </a:bodyPr>
          <a:lstStyle/>
          <a:p>
            <a:pPr algn="ctr"/>
            <a:r>
              <a:rPr lang="en-US" altLang="id-ID" sz="2800" dirty="0">
                <a:latin typeface="微软雅黑" panose="020B0503020204020204" charset="-122"/>
                <a:ea typeface="微软雅黑" panose="020B0503020204020204" charset="-122"/>
              </a:rPr>
              <a:t>Problems</a:t>
            </a:r>
          </a:p>
        </p:txBody>
      </p:sp>
      <p:cxnSp>
        <p:nvCxnSpPr>
          <p:cNvPr id="52" name="Straight Connector 51"/>
          <p:cNvCxnSpPr/>
          <p:nvPr/>
        </p:nvCxnSpPr>
        <p:spPr>
          <a:xfrm>
            <a:off x="4831882" y="1117625"/>
            <a:ext cx="2520000" cy="0"/>
          </a:xfrm>
          <a:prstGeom prst="line">
            <a:avLst/>
          </a:prstGeom>
          <a:ln w="19050">
            <a:solidFill>
              <a:schemeClr val="accent4"/>
            </a:solidFill>
          </a:ln>
        </p:spPr>
        <p:style>
          <a:lnRef idx="1">
            <a:schemeClr val="accent1"/>
          </a:lnRef>
          <a:fillRef idx="0">
            <a:schemeClr val="accent1"/>
          </a:fillRef>
          <a:effectRef idx="0">
            <a:schemeClr val="accent1"/>
          </a:effectRef>
          <a:fontRef idx="minor">
            <a:schemeClr val="tx1"/>
          </a:fontRef>
        </p:style>
      </p:cxnSp>
      <p:sp>
        <p:nvSpPr>
          <p:cNvPr id="56" name="Freeform 88"/>
          <p:cNvSpPr/>
          <p:nvPr/>
        </p:nvSpPr>
        <p:spPr bwMode="auto">
          <a:xfrm>
            <a:off x="5982115" y="1938800"/>
            <a:ext cx="227814" cy="5110287"/>
          </a:xfrm>
          <a:custGeom>
            <a:avLst/>
            <a:gdLst>
              <a:gd name="T0" fmla="*/ 0 w 53"/>
              <a:gd name="T1" fmla="*/ 905 h 908"/>
              <a:gd name="T2" fmla="*/ 28 w 53"/>
              <a:gd name="T3" fmla="*/ 908 h 908"/>
              <a:gd name="T4" fmla="*/ 53 w 53"/>
              <a:gd name="T5" fmla="*/ 905 h 908"/>
              <a:gd name="T6" fmla="*/ 53 w 53"/>
              <a:gd name="T7" fmla="*/ 6 h 908"/>
              <a:gd name="T8" fmla="*/ 25 w 53"/>
              <a:gd name="T9" fmla="*/ 0 h 908"/>
              <a:gd name="T10" fmla="*/ 0 w 53"/>
              <a:gd name="T11" fmla="*/ 6 h 908"/>
              <a:gd name="T12" fmla="*/ 0 w 53"/>
              <a:gd name="T13" fmla="*/ 905 h 908"/>
            </a:gdLst>
            <a:ahLst/>
            <a:cxnLst>
              <a:cxn ang="0">
                <a:pos x="T0" y="T1"/>
              </a:cxn>
              <a:cxn ang="0">
                <a:pos x="T2" y="T3"/>
              </a:cxn>
              <a:cxn ang="0">
                <a:pos x="T4" y="T5"/>
              </a:cxn>
              <a:cxn ang="0">
                <a:pos x="T6" y="T7"/>
              </a:cxn>
              <a:cxn ang="0">
                <a:pos x="T8" y="T9"/>
              </a:cxn>
              <a:cxn ang="0">
                <a:pos x="T10" y="T11"/>
              </a:cxn>
              <a:cxn ang="0">
                <a:pos x="T12" y="T13"/>
              </a:cxn>
            </a:cxnLst>
            <a:rect l="0" t="0" r="r" b="b"/>
            <a:pathLst>
              <a:path w="53" h="908">
                <a:moveTo>
                  <a:pt x="0" y="905"/>
                </a:moveTo>
                <a:cubicBezTo>
                  <a:pt x="0" y="905"/>
                  <a:pt x="12" y="908"/>
                  <a:pt x="28" y="908"/>
                </a:cubicBezTo>
                <a:cubicBezTo>
                  <a:pt x="43" y="908"/>
                  <a:pt x="53" y="905"/>
                  <a:pt x="53" y="905"/>
                </a:cubicBezTo>
                <a:cubicBezTo>
                  <a:pt x="53" y="6"/>
                  <a:pt x="53" y="6"/>
                  <a:pt x="53" y="6"/>
                </a:cubicBezTo>
                <a:cubicBezTo>
                  <a:pt x="53" y="6"/>
                  <a:pt x="42" y="0"/>
                  <a:pt x="25" y="0"/>
                </a:cubicBezTo>
                <a:cubicBezTo>
                  <a:pt x="9" y="0"/>
                  <a:pt x="0" y="6"/>
                  <a:pt x="0" y="6"/>
                </a:cubicBezTo>
                <a:lnTo>
                  <a:pt x="0" y="905"/>
                </a:lnTo>
                <a:close/>
              </a:path>
            </a:pathLst>
          </a:custGeom>
          <a:gradFill>
            <a:gsLst>
              <a:gs pos="0">
                <a:schemeClr val="bg2"/>
              </a:gs>
              <a:gs pos="100000">
                <a:schemeClr val="bg2">
                  <a:lumMod val="40000"/>
                  <a:lumOff val="60000"/>
                </a:schemeClr>
              </a:gs>
            </a:gsLst>
            <a:lin ang="5400000" scaled="1"/>
          </a:gradFill>
          <a:ln>
            <a:noFill/>
          </a:ln>
        </p:spPr>
        <p:txBody>
          <a:bodyPr vert="horz" wrap="square" lIns="91440" tIns="45720" rIns="91440" bIns="45720" numCol="1" anchor="t" anchorCtr="0" compatLnSpc="1"/>
          <a:lstStyle/>
          <a:p>
            <a:endParaRPr lang="id-ID"/>
          </a:p>
        </p:txBody>
      </p:sp>
      <p:sp>
        <p:nvSpPr>
          <p:cNvPr id="4" name="TextBox 50"/>
          <p:cNvSpPr txBox="1"/>
          <p:nvPr/>
        </p:nvSpPr>
        <p:spPr>
          <a:xfrm>
            <a:off x="5211826" y="595904"/>
            <a:ext cx="1779270" cy="521970"/>
          </a:xfrm>
          <a:prstGeom prst="rect">
            <a:avLst/>
          </a:prstGeom>
          <a:noFill/>
        </p:spPr>
        <p:txBody>
          <a:bodyPr wrap="none" rtlCol="0">
            <a:spAutoFit/>
          </a:bodyPr>
          <a:lstStyle/>
          <a:p>
            <a:pPr algn="ctr"/>
            <a:r>
              <a:rPr lang="en-US" altLang="id-ID" sz="2800" dirty="0">
                <a:latin typeface="微软雅黑" panose="020B0503020204020204" charset="-122"/>
                <a:ea typeface="微软雅黑" panose="020B0503020204020204" charset="-122"/>
              </a:rPr>
              <a:t>Problems</a:t>
            </a:r>
          </a:p>
        </p:txBody>
      </p:sp>
      <p:grpSp>
        <p:nvGrpSpPr>
          <p:cNvPr id="5" name="Group 2"/>
          <p:cNvGrpSpPr/>
          <p:nvPr/>
        </p:nvGrpSpPr>
        <p:grpSpPr>
          <a:xfrm>
            <a:off x="5954305" y="2227020"/>
            <a:ext cx="2266062" cy="736945"/>
            <a:chOff x="5944780" y="2227020"/>
            <a:chExt cx="2266062" cy="736945"/>
          </a:xfrm>
        </p:grpSpPr>
        <p:sp>
          <p:nvSpPr>
            <p:cNvPr id="6" name="Freeform 89"/>
            <p:cNvSpPr/>
            <p:nvPr/>
          </p:nvSpPr>
          <p:spPr bwMode="auto">
            <a:xfrm>
              <a:off x="5944780" y="2259812"/>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7" name="Freeform 92"/>
            <p:cNvSpPr/>
            <p:nvPr/>
          </p:nvSpPr>
          <p:spPr bwMode="auto">
            <a:xfrm>
              <a:off x="6210563" y="2259812"/>
              <a:ext cx="2000279" cy="704153"/>
            </a:xfrm>
            <a:custGeom>
              <a:avLst/>
              <a:gdLst>
                <a:gd name="T0" fmla="*/ 913 w 1159"/>
                <a:gd name="T1" fmla="*/ 0 h 408"/>
                <a:gd name="T2" fmla="*/ 0 w 1159"/>
                <a:gd name="T3" fmla="*/ 70 h 408"/>
                <a:gd name="T4" fmla="*/ 0 w 1159"/>
                <a:gd name="T5" fmla="*/ 324 h 408"/>
                <a:gd name="T6" fmla="*/ 913 w 1159"/>
                <a:gd name="T7" fmla="*/ 408 h 408"/>
                <a:gd name="T8" fmla="*/ 1159 w 1159"/>
                <a:gd name="T9" fmla="*/ 216 h 408"/>
                <a:gd name="T10" fmla="*/ 1159 w 1159"/>
                <a:gd name="T11" fmla="*/ 195 h 408"/>
                <a:gd name="T12" fmla="*/ 913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913" y="0"/>
                  </a:moveTo>
                  <a:lnTo>
                    <a:pt x="0" y="70"/>
                  </a:lnTo>
                  <a:lnTo>
                    <a:pt x="0" y="324"/>
                  </a:lnTo>
                  <a:lnTo>
                    <a:pt x="913" y="408"/>
                  </a:lnTo>
                  <a:lnTo>
                    <a:pt x="1159" y="216"/>
                  </a:lnTo>
                  <a:lnTo>
                    <a:pt x="1159" y="195"/>
                  </a:lnTo>
                  <a:lnTo>
                    <a:pt x="913" y="0"/>
                  </a:lnTo>
                  <a:close/>
                </a:path>
              </a:pathLst>
            </a:custGeom>
            <a:solidFill>
              <a:schemeClr val="accent1">
                <a:lumMod val="75000"/>
              </a:schemeClr>
            </a:solidFill>
            <a:ln>
              <a:noFill/>
            </a:ln>
          </p:spPr>
          <p:txBody>
            <a:bodyPr vert="horz" wrap="square" lIns="91440" tIns="45720" rIns="91440" bIns="45720" numCol="1" anchor="t" anchorCtr="0" compatLnSpc="1"/>
            <a:lstStyle/>
            <a:p>
              <a:endParaRPr lang="id-ID"/>
            </a:p>
          </p:txBody>
        </p:sp>
        <p:sp>
          <p:nvSpPr>
            <p:cNvPr id="8" name="Freeform 93"/>
            <p:cNvSpPr/>
            <p:nvPr/>
          </p:nvSpPr>
          <p:spPr bwMode="auto">
            <a:xfrm>
              <a:off x="6210563" y="2227020"/>
              <a:ext cx="2000279" cy="704153"/>
            </a:xfrm>
            <a:custGeom>
              <a:avLst/>
              <a:gdLst>
                <a:gd name="T0" fmla="*/ 905 w 1159"/>
                <a:gd name="T1" fmla="*/ 0 h 408"/>
                <a:gd name="T2" fmla="*/ 0 w 1159"/>
                <a:gd name="T3" fmla="*/ 68 h 408"/>
                <a:gd name="T4" fmla="*/ 0 w 1159"/>
                <a:gd name="T5" fmla="*/ 324 h 408"/>
                <a:gd name="T6" fmla="*/ 905 w 1159"/>
                <a:gd name="T7" fmla="*/ 408 h 408"/>
                <a:gd name="T8" fmla="*/ 1159 w 1159"/>
                <a:gd name="T9" fmla="*/ 214 h 408"/>
                <a:gd name="T10" fmla="*/ 905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905" y="0"/>
                  </a:moveTo>
                  <a:lnTo>
                    <a:pt x="0" y="68"/>
                  </a:lnTo>
                  <a:lnTo>
                    <a:pt x="0" y="324"/>
                  </a:lnTo>
                  <a:lnTo>
                    <a:pt x="905" y="408"/>
                  </a:lnTo>
                  <a:lnTo>
                    <a:pt x="1159" y="214"/>
                  </a:lnTo>
                  <a:lnTo>
                    <a:pt x="905" y="0"/>
                  </a:lnTo>
                  <a:close/>
                </a:path>
              </a:pathLst>
            </a:custGeom>
            <a:solidFill>
              <a:schemeClr val="accent1"/>
            </a:solidFill>
            <a:ln>
              <a:noFill/>
            </a:ln>
          </p:spPr>
          <p:txBody>
            <a:bodyPr vert="horz" wrap="square" lIns="91440" tIns="45720" rIns="91440" bIns="45720" numCol="1" anchor="t" anchorCtr="0" compatLnSpc="1"/>
            <a:lstStyle/>
            <a:p>
              <a:endParaRPr lang="id-ID"/>
            </a:p>
          </p:txBody>
        </p:sp>
        <p:sp>
          <p:nvSpPr>
            <p:cNvPr id="9" name="TextBox 69"/>
            <p:cNvSpPr txBox="1"/>
            <p:nvPr/>
          </p:nvSpPr>
          <p:spPr>
            <a:xfrm>
              <a:off x="6318085" y="2400091"/>
              <a:ext cx="1605915" cy="337185"/>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a:t>
              </a:r>
              <a:r>
                <a:rPr lang="en-US" altLang="id-ID" sz="1600" b="1" dirty="0">
                  <a:solidFill>
                    <a:schemeClr val="bg1"/>
                  </a:solidFill>
                  <a:latin typeface="Raleway" panose="020B0003030101060003" pitchFamily="34" charset="0"/>
                </a:rPr>
                <a:t>01</a:t>
              </a:r>
            </a:p>
          </p:txBody>
        </p:sp>
      </p:grpSp>
      <p:grpSp>
        <p:nvGrpSpPr>
          <p:cNvPr id="10" name="Group 3"/>
          <p:cNvGrpSpPr/>
          <p:nvPr/>
        </p:nvGrpSpPr>
        <p:grpSpPr>
          <a:xfrm>
            <a:off x="4014432" y="2979042"/>
            <a:ext cx="2257432" cy="736944"/>
            <a:chOff x="4004907" y="2977772"/>
            <a:chExt cx="2257432" cy="736944"/>
          </a:xfrm>
        </p:grpSpPr>
        <p:sp>
          <p:nvSpPr>
            <p:cNvPr id="11"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12"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13"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14" name="TextBox 71"/>
            <p:cNvSpPr txBox="1"/>
            <p:nvPr/>
          </p:nvSpPr>
          <p:spPr>
            <a:xfrm>
              <a:off x="4562081" y="3160588"/>
              <a:ext cx="1263296" cy="338554"/>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03</a:t>
              </a:r>
            </a:p>
          </p:txBody>
        </p:sp>
      </p:grpSp>
      <p:grpSp>
        <p:nvGrpSpPr>
          <p:cNvPr id="15" name="Group 4"/>
          <p:cNvGrpSpPr/>
          <p:nvPr/>
        </p:nvGrpSpPr>
        <p:grpSpPr>
          <a:xfrm>
            <a:off x="5954305" y="3794106"/>
            <a:ext cx="2266062" cy="735220"/>
            <a:chOff x="5944780" y="3794106"/>
            <a:chExt cx="2266062" cy="735220"/>
          </a:xfrm>
        </p:grpSpPr>
        <p:sp>
          <p:nvSpPr>
            <p:cNvPr id="16" name="Freeform 91"/>
            <p:cNvSpPr/>
            <p:nvPr/>
          </p:nvSpPr>
          <p:spPr bwMode="auto">
            <a:xfrm>
              <a:off x="5944780" y="3807913"/>
              <a:ext cx="317559" cy="605779"/>
            </a:xfrm>
            <a:custGeom>
              <a:avLst/>
              <a:gdLst>
                <a:gd name="T0" fmla="*/ 0 w 68"/>
                <a:gd name="T1" fmla="*/ 128 h 130"/>
                <a:gd name="T2" fmla="*/ 36 w 68"/>
                <a:gd name="T3" fmla="*/ 130 h 130"/>
                <a:gd name="T4" fmla="*/ 68 w 68"/>
                <a:gd name="T5" fmla="*/ 128 h 130"/>
                <a:gd name="T6" fmla="*/ 68 w 68"/>
                <a:gd name="T7" fmla="*/ 4 h 130"/>
                <a:gd name="T8" fmla="*/ 33 w 68"/>
                <a:gd name="T9" fmla="*/ 0 h 130"/>
                <a:gd name="T10" fmla="*/ 0 w 68"/>
                <a:gd name="T11" fmla="*/ 4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4"/>
                    <a:pt x="68" y="4"/>
                    <a:pt x="68" y="4"/>
                  </a:cubicBezTo>
                  <a:cubicBezTo>
                    <a:pt x="68" y="4"/>
                    <a:pt x="54" y="0"/>
                    <a:pt x="33" y="0"/>
                  </a:cubicBezTo>
                  <a:cubicBezTo>
                    <a:pt x="12" y="0"/>
                    <a:pt x="0" y="4"/>
                    <a:pt x="0" y="4"/>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17" name="Freeform 94"/>
            <p:cNvSpPr/>
            <p:nvPr/>
          </p:nvSpPr>
          <p:spPr bwMode="auto">
            <a:xfrm>
              <a:off x="6210563" y="3826898"/>
              <a:ext cx="2000279" cy="702428"/>
            </a:xfrm>
            <a:custGeom>
              <a:avLst/>
              <a:gdLst>
                <a:gd name="T0" fmla="*/ 913 w 1159"/>
                <a:gd name="T1" fmla="*/ 0 h 407"/>
                <a:gd name="T2" fmla="*/ 0 w 1159"/>
                <a:gd name="T3" fmla="*/ 70 h 407"/>
                <a:gd name="T4" fmla="*/ 0 w 1159"/>
                <a:gd name="T5" fmla="*/ 324 h 407"/>
                <a:gd name="T6" fmla="*/ 913 w 1159"/>
                <a:gd name="T7" fmla="*/ 407 h 407"/>
                <a:gd name="T8" fmla="*/ 1159 w 1159"/>
                <a:gd name="T9" fmla="*/ 216 h 407"/>
                <a:gd name="T10" fmla="*/ 1159 w 1159"/>
                <a:gd name="T11" fmla="*/ 194 h 407"/>
                <a:gd name="T12" fmla="*/ 913 w 1159"/>
                <a:gd name="T13" fmla="*/ 0 h 407"/>
              </a:gdLst>
              <a:ahLst/>
              <a:cxnLst>
                <a:cxn ang="0">
                  <a:pos x="T0" y="T1"/>
                </a:cxn>
                <a:cxn ang="0">
                  <a:pos x="T2" y="T3"/>
                </a:cxn>
                <a:cxn ang="0">
                  <a:pos x="T4" y="T5"/>
                </a:cxn>
                <a:cxn ang="0">
                  <a:pos x="T6" y="T7"/>
                </a:cxn>
                <a:cxn ang="0">
                  <a:pos x="T8" y="T9"/>
                </a:cxn>
                <a:cxn ang="0">
                  <a:pos x="T10" y="T11"/>
                </a:cxn>
                <a:cxn ang="0">
                  <a:pos x="T12" y="T13"/>
                </a:cxn>
              </a:cxnLst>
              <a:rect l="0" t="0" r="r" b="b"/>
              <a:pathLst>
                <a:path w="1159" h="407">
                  <a:moveTo>
                    <a:pt x="913" y="0"/>
                  </a:moveTo>
                  <a:lnTo>
                    <a:pt x="0" y="70"/>
                  </a:lnTo>
                  <a:lnTo>
                    <a:pt x="0" y="324"/>
                  </a:lnTo>
                  <a:lnTo>
                    <a:pt x="913" y="407"/>
                  </a:lnTo>
                  <a:lnTo>
                    <a:pt x="1159" y="216"/>
                  </a:lnTo>
                  <a:lnTo>
                    <a:pt x="1159" y="194"/>
                  </a:lnTo>
                  <a:lnTo>
                    <a:pt x="913" y="0"/>
                  </a:lnTo>
                  <a:close/>
                </a:path>
              </a:pathLst>
            </a:custGeom>
            <a:solidFill>
              <a:schemeClr val="accent2">
                <a:lumMod val="75000"/>
              </a:schemeClr>
            </a:solidFill>
            <a:ln>
              <a:noFill/>
            </a:ln>
          </p:spPr>
          <p:txBody>
            <a:bodyPr vert="horz" wrap="square" lIns="91440" tIns="45720" rIns="91440" bIns="45720" numCol="1" anchor="t" anchorCtr="0" compatLnSpc="1"/>
            <a:lstStyle/>
            <a:p>
              <a:endParaRPr lang="id-ID"/>
            </a:p>
          </p:txBody>
        </p:sp>
        <p:sp>
          <p:nvSpPr>
            <p:cNvPr id="18" name="Freeform 95"/>
            <p:cNvSpPr/>
            <p:nvPr/>
          </p:nvSpPr>
          <p:spPr bwMode="auto">
            <a:xfrm>
              <a:off x="6210563" y="3794106"/>
              <a:ext cx="2000279" cy="702428"/>
            </a:xfrm>
            <a:custGeom>
              <a:avLst/>
              <a:gdLst>
                <a:gd name="T0" fmla="*/ 905 w 1159"/>
                <a:gd name="T1" fmla="*/ 0 h 407"/>
                <a:gd name="T2" fmla="*/ 0 w 1159"/>
                <a:gd name="T3" fmla="*/ 67 h 407"/>
                <a:gd name="T4" fmla="*/ 0 w 1159"/>
                <a:gd name="T5" fmla="*/ 324 h 407"/>
                <a:gd name="T6" fmla="*/ 905 w 1159"/>
                <a:gd name="T7" fmla="*/ 407 h 407"/>
                <a:gd name="T8" fmla="*/ 1159 w 1159"/>
                <a:gd name="T9" fmla="*/ 213 h 407"/>
                <a:gd name="T10" fmla="*/ 905 w 1159"/>
                <a:gd name="T11" fmla="*/ 0 h 407"/>
              </a:gdLst>
              <a:ahLst/>
              <a:cxnLst>
                <a:cxn ang="0">
                  <a:pos x="T0" y="T1"/>
                </a:cxn>
                <a:cxn ang="0">
                  <a:pos x="T2" y="T3"/>
                </a:cxn>
                <a:cxn ang="0">
                  <a:pos x="T4" y="T5"/>
                </a:cxn>
                <a:cxn ang="0">
                  <a:pos x="T6" y="T7"/>
                </a:cxn>
                <a:cxn ang="0">
                  <a:pos x="T8" y="T9"/>
                </a:cxn>
                <a:cxn ang="0">
                  <a:pos x="T10" y="T11"/>
                </a:cxn>
              </a:cxnLst>
              <a:rect l="0" t="0" r="r" b="b"/>
              <a:pathLst>
                <a:path w="1159" h="407">
                  <a:moveTo>
                    <a:pt x="905" y="0"/>
                  </a:moveTo>
                  <a:lnTo>
                    <a:pt x="0" y="67"/>
                  </a:lnTo>
                  <a:lnTo>
                    <a:pt x="0" y="324"/>
                  </a:lnTo>
                  <a:lnTo>
                    <a:pt x="905" y="407"/>
                  </a:lnTo>
                  <a:lnTo>
                    <a:pt x="1159" y="213"/>
                  </a:lnTo>
                  <a:lnTo>
                    <a:pt x="905" y="0"/>
                  </a:lnTo>
                  <a:close/>
                </a:path>
              </a:pathLst>
            </a:custGeom>
            <a:solidFill>
              <a:schemeClr val="accent2"/>
            </a:solidFill>
            <a:ln>
              <a:noFill/>
            </a:ln>
          </p:spPr>
          <p:txBody>
            <a:bodyPr vert="horz" wrap="square" lIns="91440" tIns="45720" rIns="91440" bIns="45720" numCol="1" anchor="t" anchorCtr="0" compatLnSpc="1"/>
            <a:lstStyle/>
            <a:p>
              <a:endParaRPr lang="id-ID"/>
            </a:p>
          </p:txBody>
        </p:sp>
        <p:sp>
          <p:nvSpPr>
            <p:cNvPr id="19" name="TextBox 70"/>
            <p:cNvSpPr txBox="1"/>
            <p:nvPr/>
          </p:nvSpPr>
          <p:spPr>
            <a:xfrm>
              <a:off x="6337541" y="3960981"/>
              <a:ext cx="1264898" cy="338554"/>
            </a:xfrm>
            <a:prstGeom prst="rect">
              <a:avLst/>
            </a:prstGeom>
            <a:noFill/>
          </p:spPr>
          <p:txBody>
            <a:bodyPr wrap="none" rtlCol="0">
              <a:spAutoFit/>
            </a:bodyPr>
            <a:lstStyle/>
            <a:p>
              <a:r>
                <a:rPr lang="id-ID" sz="1600" b="1" dirty="0">
                  <a:solidFill>
                    <a:schemeClr val="bg1"/>
                  </a:solidFill>
                  <a:latin typeface="Raleway" panose="020B0003030101060003" pitchFamily="34" charset="0"/>
                </a:rPr>
                <a:t>Content 02</a:t>
              </a:r>
            </a:p>
          </p:txBody>
        </p:sp>
      </p:grpSp>
      <p:grpSp>
        <p:nvGrpSpPr>
          <p:cNvPr id="20" name="Group 3"/>
          <p:cNvGrpSpPr/>
          <p:nvPr/>
        </p:nvGrpSpPr>
        <p:grpSpPr>
          <a:xfrm>
            <a:off x="4003002" y="4629407"/>
            <a:ext cx="2257432" cy="736944"/>
            <a:chOff x="4004907" y="2977772"/>
            <a:chExt cx="2257432" cy="736944"/>
          </a:xfrm>
        </p:grpSpPr>
        <p:sp>
          <p:nvSpPr>
            <p:cNvPr id="21" name="Freeform 90"/>
            <p:cNvSpPr/>
            <p:nvPr/>
          </p:nvSpPr>
          <p:spPr bwMode="auto">
            <a:xfrm>
              <a:off x="5944780" y="3029548"/>
              <a:ext cx="317559" cy="605779"/>
            </a:xfrm>
            <a:custGeom>
              <a:avLst/>
              <a:gdLst>
                <a:gd name="T0" fmla="*/ 0 w 68"/>
                <a:gd name="T1" fmla="*/ 128 h 130"/>
                <a:gd name="T2" fmla="*/ 36 w 68"/>
                <a:gd name="T3" fmla="*/ 130 h 130"/>
                <a:gd name="T4" fmla="*/ 68 w 68"/>
                <a:gd name="T5" fmla="*/ 128 h 130"/>
                <a:gd name="T6" fmla="*/ 68 w 68"/>
                <a:gd name="T7" fmla="*/ 5 h 130"/>
                <a:gd name="T8" fmla="*/ 33 w 68"/>
                <a:gd name="T9" fmla="*/ 0 h 130"/>
                <a:gd name="T10" fmla="*/ 0 w 68"/>
                <a:gd name="T11" fmla="*/ 5 h 130"/>
                <a:gd name="T12" fmla="*/ 0 w 68"/>
                <a:gd name="T13" fmla="*/ 128 h 130"/>
              </a:gdLst>
              <a:ahLst/>
              <a:cxnLst>
                <a:cxn ang="0">
                  <a:pos x="T0" y="T1"/>
                </a:cxn>
                <a:cxn ang="0">
                  <a:pos x="T2" y="T3"/>
                </a:cxn>
                <a:cxn ang="0">
                  <a:pos x="T4" y="T5"/>
                </a:cxn>
                <a:cxn ang="0">
                  <a:pos x="T6" y="T7"/>
                </a:cxn>
                <a:cxn ang="0">
                  <a:pos x="T8" y="T9"/>
                </a:cxn>
                <a:cxn ang="0">
                  <a:pos x="T10" y="T11"/>
                </a:cxn>
                <a:cxn ang="0">
                  <a:pos x="T12" y="T13"/>
                </a:cxn>
              </a:cxnLst>
              <a:rect l="0" t="0" r="r" b="b"/>
              <a:pathLst>
                <a:path w="68" h="130">
                  <a:moveTo>
                    <a:pt x="0" y="128"/>
                  </a:moveTo>
                  <a:cubicBezTo>
                    <a:pt x="0" y="128"/>
                    <a:pt x="16" y="130"/>
                    <a:pt x="36" y="130"/>
                  </a:cubicBezTo>
                  <a:cubicBezTo>
                    <a:pt x="55" y="130"/>
                    <a:pt x="68" y="128"/>
                    <a:pt x="68" y="128"/>
                  </a:cubicBezTo>
                  <a:cubicBezTo>
                    <a:pt x="68" y="5"/>
                    <a:pt x="68" y="5"/>
                    <a:pt x="68" y="5"/>
                  </a:cubicBezTo>
                  <a:cubicBezTo>
                    <a:pt x="68" y="5"/>
                    <a:pt x="54" y="0"/>
                    <a:pt x="33" y="0"/>
                  </a:cubicBezTo>
                  <a:cubicBezTo>
                    <a:pt x="12" y="0"/>
                    <a:pt x="0" y="5"/>
                    <a:pt x="0" y="5"/>
                  </a:cubicBezTo>
                  <a:lnTo>
                    <a:pt x="0" y="128"/>
                  </a:lnTo>
                  <a:close/>
                </a:path>
              </a:pathLst>
            </a:custGeom>
            <a:solidFill>
              <a:schemeClr val="tx2"/>
            </a:solidFill>
            <a:ln>
              <a:noFill/>
            </a:ln>
          </p:spPr>
          <p:txBody>
            <a:bodyPr vert="horz" wrap="square" lIns="91440" tIns="45720" rIns="91440" bIns="45720" numCol="1" anchor="t" anchorCtr="0" compatLnSpc="1"/>
            <a:lstStyle/>
            <a:p>
              <a:endParaRPr lang="id-ID"/>
            </a:p>
          </p:txBody>
        </p:sp>
        <p:sp>
          <p:nvSpPr>
            <p:cNvPr id="22" name="Freeform 96"/>
            <p:cNvSpPr/>
            <p:nvPr/>
          </p:nvSpPr>
          <p:spPr bwMode="auto">
            <a:xfrm>
              <a:off x="4004907" y="3010563"/>
              <a:ext cx="2000279" cy="704153"/>
            </a:xfrm>
            <a:custGeom>
              <a:avLst/>
              <a:gdLst>
                <a:gd name="T0" fmla="*/ 246 w 1159"/>
                <a:gd name="T1" fmla="*/ 0 h 408"/>
                <a:gd name="T2" fmla="*/ 1159 w 1159"/>
                <a:gd name="T3" fmla="*/ 70 h 408"/>
                <a:gd name="T4" fmla="*/ 1159 w 1159"/>
                <a:gd name="T5" fmla="*/ 324 h 408"/>
                <a:gd name="T6" fmla="*/ 246 w 1159"/>
                <a:gd name="T7" fmla="*/ 408 h 408"/>
                <a:gd name="T8" fmla="*/ 0 w 1159"/>
                <a:gd name="T9" fmla="*/ 216 h 408"/>
                <a:gd name="T10" fmla="*/ 0 w 1159"/>
                <a:gd name="T11" fmla="*/ 197 h 408"/>
                <a:gd name="T12" fmla="*/ 246 w 1159"/>
                <a:gd name="T13" fmla="*/ 0 h 408"/>
              </a:gdLst>
              <a:ahLst/>
              <a:cxnLst>
                <a:cxn ang="0">
                  <a:pos x="T0" y="T1"/>
                </a:cxn>
                <a:cxn ang="0">
                  <a:pos x="T2" y="T3"/>
                </a:cxn>
                <a:cxn ang="0">
                  <a:pos x="T4" y="T5"/>
                </a:cxn>
                <a:cxn ang="0">
                  <a:pos x="T6" y="T7"/>
                </a:cxn>
                <a:cxn ang="0">
                  <a:pos x="T8" y="T9"/>
                </a:cxn>
                <a:cxn ang="0">
                  <a:pos x="T10" y="T11"/>
                </a:cxn>
                <a:cxn ang="0">
                  <a:pos x="T12" y="T13"/>
                </a:cxn>
              </a:cxnLst>
              <a:rect l="0" t="0" r="r" b="b"/>
              <a:pathLst>
                <a:path w="1159" h="408">
                  <a:moveTo>
                    <a:pt x="246" y="0"/>
                  </a:moveTo>
                  <a:lnTo>
                    <a:pt x="1159" y="70"/>
                  </a:lnTo>
                  <a:lnTo>
                    <a:pt x="1159" y="324"/>
                  </a:lnTo>
                  <a:lnTo>
                    <a:pt x="246" y="408"/>
                  </a:lnTo>
                  <a:lnTo>
                    <a:pt x="0" y="216"/>
                  </a:lnTo>
                  <a:lnTo>
                    <a:pt x="0" y="197"/>
                  </a:lnTo>
                  <a:lnTo>
                    <a:pt x="246" y="0"/>
                  </a:lnTo>
                  <a:close/>
                </a:path>
              </a:pathLst>
            </a:custGeom>
            <a:solidFill>
              <a:schemeClr val="accent3">
                <a:lumMod val="75000"/>
              </a:schemeClr>
            </a:solidFill>
            <a:ln>
              <a:noFill/>
            </a:ln>
          </p:spPr>
          <p:txBody>
            <a:bodyPr vert="horz" wrap="square" lIns="91440" tIns="45720" rIns="91440" bIns="45720" numCol="1" anchor="t" anchorCtr="0" compatLnSpc="1"/>
            <a:lstStyle/>
            <a:p>
              <a:endParaRPr lang="id-ID"/>
            </a:p>
          </p:txBody>
        </p:sp>
        <p:sp>
          <p:nvSpPr>
            <p:cNvPr id="45" name="Freeform 97"/>
            <p:cNvSpPr/>
            <p:nvPr/>
          </p:nvSpPr>
          <p:spPr bwMode="auto">
            <a:xfrm>
              <a:off x="4004907" y="2977772"/>
              <a:ext cx="2000279" cy="704153"/>
            </a:xfrm>
            <a:custGeom>
              <a:avLst/>
              <a:gdLst>
                <a:gd name="T0" fmla="*/ 251 w 1159"/>
                <a:gd name="T1" fmla="*/ 0 h 408"/>
                <a:gd name="T2" fmla="*/ 1159 w 1159"/>
                <a:gd name="T3" fmla="*/ 70 h 408"/>
                <a:gd name="T4" fmla="*/ 1159 w 1159"/>
                <a:gd name="T5" fmla="*/ 324 h 408"/>
                <a:gd name="T6" fmla="*/ 251 w 1159"/>
                <a:gd name="T7" fmla="*/ 408 h 408"/>
                <a:gd name="T8" fmla="*/ 0 w 1159"/>
                <a:gd name="T9" fmla="*/ 216 h 408"/>
                <a:gd name="T10" fmla="*/ 251 w 1159"/>
                <a:gd name="T11" fmla="*/ 0 h 408"/>
              </a:gdLst>
              <a:ahLst/>
              <a:cxnLst>
                <a:cxn ang="0">
                  <a:pos x="T0" y="T1"/>
                </a:cxn>
                <a:cxn ang="0">
                  <a:pos x="T2" y="T3"/>
                </a:cxn>
                <a:cxn ang="0">
                  <a:pos x="T4" y="T5"/>
                </a:cxn>
                <a:cxn ang="0">
                  <a:pos x="T6" y="T7"/>
                </a:cxn>
                <a:cxn ang="0">
                  <a:pos x="T8" y="T9"/>
                </a:cxn>
                <a:cxn ang="0">
                  <a:pos x="T10" y="T11"/>
                </a:cxn>
              </a:cxnLst>
              <a:rect l="0" t="0" r="r" b="b"/>
              <a:pathLst>
                <a:path w="1159" h="408">
                  <a:moveTo>
                    <a:pt x="251" y="0"/>
                  </a:moveTo>
                  <a:lnTo>
                    <a:pt x="1159" y="70"/>
                  </a:lnTo>
                  <a:lnTo>
                    <a:pt x="1159" y="324"/>
                  </a:lnTo>
                  <a:lnTo>
                    <a:pt x="251" y="408"/>
                  </a:lnTo>
                  <a:lnTo>
                    <a:pt x="0" y="216"/>
                  </a:lnTo>
                  <a:lnTo>
                    <a:pt x="251" y="0"/>
                  </a:lnTo>
                  <a:close/>
                </a:path>
              </a:pathLst>
            </a:custGeom>
            <a:solidFill>
              <a:schemeClr val="accent3"/>
            </a:solidFill>
            <a:ln>
              <a:noFill/>
            </a:ln>
          </p:spPr>
          <p:txBody>
            <a:bodyPr vert="horz" wrap="square" lIns="91440" tIns="45720" rIns="91440" bIns="45720" numCol="1" anchor="t" anchorCtr="0" compatLnSpc="1"/>
            <a:lstStyle/>
            <a:p>
              <a:endParaRPr lang="id-ID"/>
            </a:p>
          </p:txBody>
        </p:sp>
        <p:sp>
          <p:nvSpPr>
            <p:cNvPr id="46" name="TextBox 71"/>
            <p:cNvSpPr txBox="1"/>
            <p:nvPr/>
          </p:nvSpPr>
          <p:spPr>
            <a:xfrm>
              <a:off x="4169297" y="3160588"/>
              <a:ext cx="1656080" cy="337185"/>
            </a:xfrm>
            <a:prstGeom prst="rect">
              <a:avLst/>
            </a:prstGeom>
            <a:noFill/>
          </p:spPr>
          <p:txBody>
            <a:bodyPr wrap="none" rtlCol="0">
              <a:spAutoFit/>
            </a:bodyPr>
            <a:lstStyle/>
            <a:p>
              <a:pPr algn="r"/>
              <a:r>
                <a:rPr lang="id-ID" sz="1600" b="1" dirty="0">
                  <a:solidFill>
                    <a:schemeClr val="bg1"/>
                  </a:solidFill>
                  <a:latin typeface="Raleway" panose="020B0003030101060003" pitchFamily="34" charset="0"/>
                </a:rPr>
                <a:t>Content 0</a:t>
              </a:r>
              <a:r>
                <a:rPr lang="en-US" altLang="id-ID" sz="1600" b="1" dirty="0">
                  <a:solidFill>
                    <a:schemeClr val="bg1"/>
                  </a:solidFill>
                  <a:latin typeface="Raleway" panose="020B0003030101060003" pitchFamily="34" charset="0"/>
                </a:rPr>
                <a:t>4</a:t>
              </a:r>
            </a:p>
          </p:txBody>
        </p:sp>
      </p:grpSp>
      <p:sp>
        <p:nvSpPr>
          <p:cNvPr id="75" name="文本框 74"/>
          <p:cNvSpPr txBox="1"/>
          <p:nvPr/>
        </p:nvSpPr>
        <p:spPr>
          <a:xfrm>
            <a:off x="167005" y="4137660"/>
            <a:ext cx="3701415" cy="1753235"/>
          </a:xfrm>
          <a:prstGeom prst="rect">
            <a:avLst/>
          </a:prstGeom>
          <a:noFill/>
        </p:spPr>
        <p:txBody>
          <a:bodyPr wrap="square" rtlCol="0" anchor="t">
            <a:spAutoFit/>
          </a:bodyPr>
          <a:lstStyle/>
          <a:p>
            <a:pPr algn="r"/>
            <a:r>
              <a:rPr lang="id-ID" b="1" dirty="0">
                <a:solidFill>
                  <a:schemeClr val="tx2"/>
                </a:solidFill>
                <a:latin typeface="微软雅黑" panose="020B0503020204020204" charset="-122"/>
                <a:ea typeface="微软雅黑" panose="020B0503020204020204" charset="-122"/>
                <a:sym typeface="+mn-ea"/>
              </a:rPr>
              <a:t>Evacuation speed</a:t>
            </a:r>
          </a:p>
          <a:p>
            <a:pPr algn="r"/>
            <a:r>
              <a:rPr dirty="0">
                <a:solidFill>
                  <a:schemeClr val="tx2"/>
                </a:solidFill>
                <a:latin typeface="微软雅黑" panose="020B0503020204020204" charset="-122"/>
                <a:ea typeface="微软雅黑" panose="020B0503020204020204" charset="-122"/>
                <a:sym typeface="+mn-ea"/>
              </a:rPr>
              <a:t>People who are queued to go out when there are few people are separated from each other, which affects the speed of evacuation and is not realistic. </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4" presetClass="entr" presetSubtype="0" fill="hold" grpId="0" nodeType="afterEffect" nodePh="1">
                                  <p:stCondLst>
                                    <p:cond delay="0"/>
                                  </p:stCondLst>
                                  <p:endCondLst>
                                    <p:cond evt="begin" delay="0">
                                      <p:tn val="5"/>
                                    </p:cond>
                                  </p:endCondLst>
                                  <p:childTnLst>
                                    <p:set>
                                      <p:cBhvr>
                                        <p:cTn id="6" dur="1" fill="hold">
                                          <p:stCondLst>
                                            <p:cond delay="0"/>
                                          </p:stCondLst>
                                        </p:cTn>
                                        <p:tgtEl>
                                          <p:spTgt spid="2"/>
                                        </p:tgtEl>
                                        <p:attrNameLst>
                                          <p:attrName>style.visibility</p:attrName>
                                        </p:attrNameLst>
                                      </p:cBhvr>
                                      <p:to>
                                        <p:strVal val="visible"/>
                                      </p:to>
                                    </p:set>
                                    <p:anim to="" calcmode="lin" valueType="num">
                                      <p:cBhvr>
                                        <p:cTn id="7" dur="1" fill="hold"/>
                                        <p:tgtEl>
                                          <p:spTgt spid="2"/>
                                        </p:tgtEl>
                                      </p:cBhvr>
                                    </p:anim>
                                  </p:childTnLst>
                                </p:cTn>
                              </p:par>
                              <p:par>
                                <p:cTn id="8" presetID="24" presetClass="entr" presetSubtype="0" fill="hold" grpId="0" nodeType="withEffect" nodePh="1">
                                  <p:stCondLst>
                                    <p:cond delay="0"/>
                                  </p:stCondLst>
                                  <p:endCondLst>
                                    <p:cond evt="begin" delay="0">
                                      <p:tn val="8"/>
                                    </p:cond>
                                  </p:endCondLst>
                                  <p:childTnLst>
                                    <p:set>
                                      <p:cBhvr>
                                        <p:cTn id="9" dur="1" fill="hold">
                                          <p:stCondLst>
                                            <p:cond delay="0"/>
                                          </p:stCondLst>
                                        </p:cTn>
                                        <p:tgtEl>
                                          <p:spTgt spid="3">
                                            <p:txEl>
                                              <p:pRg st="0" end="0"/>
                                            </p:txEl>
                                          </p:spTgt>
                                        </p:tgtEl>
                                        <p:attrNameLst>
                                          <p:attrName>style.visibility</p:attrName>
                                        </p:attrNameLst>
                                      </p:cBhvr>
                                      <p:to>
                                        <p:strVal val="visible"/>
                                      </p:to>
                                    </p:set>
                                    <p:anim to="" calcmode="lin" valueType="num">
                                      <p:cBhvr>
                                        <p:cTn id="10" dur="1" fill="hold"/>
                                        <p:tgtEl>
                                          <p:spTgt spid="3">
                                            <p:txEl>
                                              <p:pRg st="0" end="0"/>
                                            </p:txEl>
                                          </p:spTgt>
                                        </p:tgtEl>
                                      </p:cBhvr>
                                    </p:anim>
                                  </p:childTnLst>
                                </p:cTn>
                              </p:par>
                              <p:par>
                                <p:cTn id="11" presetID="24" presetClass="entr" presetSubtype="0" fill="hold" grpId="0" nodeType="withEffect">
                                  <p:stCondLst>
                                    <p:cond delay="0"/>
                                  </p:stCondLst>
                                  <p:childTnLst>
                                    <p:set>
                                      <p:cBhvr>
                                        <p:cTn id="12" dur="1" fill="hold">
                                          <p:stCondLst>
                                            <p:cond delay="0"/>
                                          </p:stCondLst>
                                        </p:cTn>
                                        <p:tgtEl>
                                          <p:spTgt spid="51"/>
                                        </p:tgtEl>
                                        <p:attrNameLst>
                                          <p:attrName>style.visibility</p:attrName>
                                        </p:attrNameLst>
                                      </p:cBhvr>
                                      <p:to>
                                        <p:strVal val="visible"/>
                                      </p:to>
                                    </p:set>
                                    <p:anim to="" calcmode="lin" valueType="num">
                                      <p:cBhvr>
                                        <p:cTn id="13" dur="1" fill="hold"/>
                                        <p:tgtEl>
                                          <p:spTgt spid="51"/>
                                        </p:tgtEl>
                                      </p:cBhvr>
                                    </p:anim>
                                  </p:childTnLst>
                                </p:cTn>
                              </p:par>
                              <p:par>
                                <p:cTn id="14" presetID="24" presetClass="entr" presetSubtype="0" fill="hold" nodeType="withEffect">
                                  <p:stCondLst>
                                    <p:cond delay="0"/>
                                  </p:stCondLst>
                                  <p:childTnLst>
                                    <p:set>
                                      <p:cBhvr>
                                        <p:cTn id="15" dur="1" fill="hold">
                                          <p:stCondLst>
                                            <p:cond delay="0"/>
                                          </p:stCondLst>
                                        </p:cTn>
                                        <p:tgtEl>
                                          <p:spTgt spid="52"/>
                                        </p:tgtEl>
                                        <p:attrNameLst>
                                          <p:attrName>style.visibility</p:attrName>
                                        </p:attrNameLst>
                                      </p:cBhvr>
                                      <p:to>
                                        <p:strVal val="visible"/>
                                      </p:to>
                                    </p:set>
                                    <p:anim to="" calcmode="lin" valueType="num">
                                      <p:cBhvr>
                                        <p:cTn id="16" dur="1" fill="hold"/>
                                        <p:tgtEl>
                                          <p:spTgt spid="52"/>
                                        </p:tgtEl>
                                      </p:cBhvr>
                                    </p:anim>
                                  </p:childTnLst>
                                </p:cTn>
                              </p:par>
                              <p:par>
                                <p:cTn id="17" presetID="24" presetClass="entr" presetSubtype="0" fill="hold" grpId="0" nodeType="withEffect">
                                  <p:stCondLst>
                                    <p:cond delay="0"/>
                                  </p:stCondLst>
                                  <p:childTnLst>
                                    <p:set>
                                      <p:cBhvr>
                                        <p:cTn id="18" dur="1" fill="hold">
                                          <p:stCondLst>
                                            <p:cond delay="0"/>
                                          </p:stCondLst>
                                        </p:cTn>
                                        <p:tgtEl>
                                          <p:spTgt spid="4"/>
                                        </p:tgtEl>
                                        <p:attrNameLst>
                                          <p:attrName>style.visibility</p:attrName>
                                        </p:attrNameLst>
                                      </p:cBhvr>
                                      <p:to>
                                        <p:strVal val="visible"/>
                                      </p:to>
                                    </p:set>
                                    <p:anim to="" calcmode="lin" valueType="num">
                                      <p:cBhvr>
                                        <p:cTn id="19" dur="1" fill="hold"/>
                                        <p:tgtEl>
                                          <p:spTgt spid="4"/>
                                        </p:tgtEl>
                                      </p:cBhvr>
                                    </p:anim>
                                  </p:childTnLst>
                                </p:cTn>
                              </p:par>
                              <p:par>
                                <p:cTn id="20" presetID="24" presetClass="entr" presetSubtype="0" fill="hold" nodeType="withEffect">
                                  <p:stCondLst>
                                    <p:cond delay="0"/>
                                  </p:stCondLst>
                                  <p:childTnLst>
                                    <p:set>
                                      <p:cBhvr>
                                        <p:cTn id="21" dur="1" fill="hold">
                                          <p:stCondLst>
                                            <p:cond delay="0"/>
                                          </p:stCondLst>
                                        </p:cTn>
                                        <p:tgtEl>
                                          <p:spTgt spid="5"/>
                                        </p:tgtEl>
                                        <p:attrNameLst>
                                          <p:attrName>style.visibility</p:attrName>
                                        </p:attrNameLst>
                                      </p:cBhvr>
                                      <p:to>
                                        <p:strVal val="visible"/>
                                      </p:to>
                                    </p:set>
                                    <p:anim to="" calcmode="lin" valueType="num">
                                      <p:cBhvr>
                                        <p:cTn id="22" dur="1" fill="hold"/>
                                        <p:tgtEl>
                                          <p:spTgt spid="5"/>
                                        </p:tgtEl>
                                      </p:cBhvr>
                                    </p:anim>
                                  </p:childTnLst>
                                </p:cTn>
                              </p:par>
                              <p:par>
                                <p:cTn id="23" presetID="24" presetClass="entr" presetSubtype="0" fill="hold" nodeType="withEffect">
                                  <p:stCondLst>
                                    <p:cond delay="0"/>
                                  </p:stCondLst>
                                  <p:childTnLst>
                                    <p:set>
                                      <p:cBhvr>
                                        <p:cTn id="24" dur="1" fill="hold">
                                          <p:stCondLst>
                                            <p:cond delay="0"/>
                                          </p:stCondLst>
                                        </p:cTn>
                                        <p:tgtEl>
                                          <p:spTgt spid="10"/>
                                        </p:tgtEl>
                                        <p:attrNameLst>
                                          <p:attrName>style.visibility</p:attrName>
                                        </p:attrNameLst>
                                      </p:cBhvr>
                                      <p:to>
                                        <p:strVal val="visible"/>
                                      </p:to>
                                    </p:set>
                                    <p:anim to="" calcmode="lin" valueType="num">
                                      <p:cBhvr>
                                        <p:cTn id="25" dur="1" fill="hold"/>
                                        <p:tgtEl>
                                          <p:spTgt spid="10"/>
                                        </p:tgtEl>
                                      </p:cBhvr>
                                    </p:anim>
                                  </p:childTnLst>
                                </p:cTn>
                              </p:par>
                              <p:par>
                                <p:cTn id="26" presetID="24" presetClass="entr" presetSubtype="0" fill="hold" nodeType="withEffect">
                                  <p:stCondLst>
                                    <p:cond delay="0"/>
                                  </p:stCondLst>
                                  <p:childTnLst>
                                    <p:set>
                                      <p:cBhvr>
                                        <p:cTn id="27" dur="1" fill="hold">
                                          <p:stCondLst>
                                            <p:cond delay="0"/>
                                          </p:stCondLst>
                                        </p:cTn>
                                        <p:tgtEl>
                                          <p:spTgt spid="15"/>
                                        </p:tgtEl>
                                        <p:attrNameLst>
                                          <p:attrName>style.visibility</p:attrName>
                                        </p:attrNameLst>
                                      </p:cBhvr>
                                      <p:to>
                                        <p:strVal val="visible"/>
                                      </p:to>
                                    </p:set>
                                    <p:anim to="" calcmode="lin" valueType="num">
                                      <p:cBhvr>
                                        <p:cTn id="28" dur="1" fill="hold"/>
                                        <p:tgtEl>
                                          <p:spTgt spid="15"/>
                                        </p:tgtEl>
                                      </p:cBhvr>
                                    </p:anim>
                                  </p:childTnLst>
                                </p:cTn>
                              </p:par>
                              <p:par>
                                <p:cTn id="29" presetID="24" presetClass="entr" presetSubtype="0" fill="hold" nodeType="withEffect">
                                  <p:stCondLst>
                                    <p:cond delay="0"/>
                                  </p:stCondLst>
                                  <p:childTnLst>
                                    <p:set>
                                      <p:cBhvr>
                                        <p:cTn id="30" dur="1" fill="hold">
                                          <p:stCondLst>
                                            <p:cond delay="0"/>
                                          </p:stCondLst>
                                        </p:cTn>
                                        <p:tgtEl>
                                          <p:spTgt spid="20"/>
                                        </p:tgtEl>
                                        <p:attrNameLst>
                                          <p:attrName>style.visibility</p:attrName>
                                        </p:attrNameLst>
                                      </p:cBhvr>
                                      <p:to>
                                        <p:strVal val="visible"/>
                                      </p:to>
                                    </p:set>
                                    <p:anim to="" calcmode="lin" valueType="num">
                                      <p:cBhvr>
                                        <p:cTn id="31" dur="1" fill="hold"/>
                                        <p:tgtEl>
                                          <p:spTgt spid="20"/>
                                        </p:tgtEl>
                                      </p:cBhvr>
                                    </p:anim>
                                  </p:childTnLst>
                                </p:cTn>
                              </p:par>
                              <p:par>
                                <p:cTn id="32" presetID="24" presetClass="entr" presetSubtype="0" fill="hold" grpId="0" nodeType="withEffect">
                                  <p:stCondLst>
                                    <p:cond delay="0"/>
                                  </p:stCondLst>
                                  <p:childTnLst>
                                    <p:set>
                                      <p:cBhvr>
                                        <p:cTn id="33" dur="1" fill="hold">
                                          <p:stCondLst>
                                            <p:cond delay="0"/>
                                          </p:stCondLst>
                                        </p:cTn>
                                        <p:tgtEl>
                                          <p:spTgt spid="75"/>
                                        </p:tgtEl>
                                        <p:attrNameLst>
                                          <p:attrName>style.visibility</p:attrName>
                                        </p:attrNameLst>
                                      </p:cBhvr>
                                      <p:to>
                                        <p:strVal val="visible"/>
                                      </p:to>
                                    </p:set>
                                    <p:anim to="" calcmode="lin" valueType="num">
                                      <p:cBhvr>
                                        <p:cTn id="34" dur="1" fill="hold"/>
                                        <p:tgtEl>
                                          <p:spTgt spid="75"/>
                                        </p:tgtEl>
                                      </p:cBhvr>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build="p"/>
      <p:bldP spid="51" grpId="0"/>
      <p:bldP spid="4" grpId="0"/>
      <p:bldP spid="75"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 name="Oval 81"/>
          <p:cNvSpPr/>
          <p:nvPr/>
        </p:nvSpPr>
        <p:spPr>
          <a:xfrm>
            <a:off x="4264581" y="3153523"/>
            <a:ext cx="1239015" cy="1239015"/>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3" name="Oval 82"/>
          <p:cNvSpPr/>
          <p:nvPr/>
        </p:nvSpPr>
        <p:spPr>
          <a:xfrm>
            <a:off x="2588672" y="4861140"/>
            <a:ext cx="1239015" cy="1239015"/>
          </a:xfrm>
          <a:prstGeom prst="ellipse">
            <a:avLst/>
          </a:prstGeom>
          <a:solidFill>
            <a:schemeClr val="accent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4" name="Oval 83"/>
          <p:cNvSpPr/>
          <p:nvPr/>
        </p:nvSpPr>
        <p:spPr>
          <a:xfrm>
            <a:off x="923601" y="3153523"/>
            <a:ext cx="1239015" cy="1239015"/>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sp>
        <p:nvSpPr>
          <p:cNvPr id="81" name="Oval 80"/>
          <p:cNvSpPr/>
          <p:nvPr/>
        </p:nvSpPr>
        <p:spPr>
          <a:xfrm>
            <a:off x="2598611" y="1508271"/>
            <a:ext cx="1239015" cy="1239015"/>
          </a:xfrm>
          <a:prstGeom prst="ellipse">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id-ID"/>
          </a:p>
        </p:txBody>
      </p:sp>
      <p:grpSp>
        <p:nvGrpSpPr>
          <p:cNvPr id="3" name="Group 2"/>
          <p:cNvGrpSpPr/>
          <p:nvPr/>
        </p:nvGrpSpPr>
        <p:grpSpPr>
          <a:xfrm>
            <a:off x="2698307" y="3106775"/>
            <a:ext cx="962283" cy="913717"/>
            <a:chOff x="2554288" y="3167063"/>
            <a:chExt cx="1352550" cy="1284288"/>
          </a:xfrm>
          <a:solidFill>
            <a:schemeClr val="accent5"/>
          </a:solidFill>
        </p:grpSpPr>
        <p:sp>
          <p:nvSpPr>
            <p:cNvPr id="4" name="Freeform 5"/>
            <p:cNvSpPr>
              <a:spLocks noEditPoints="1"/>
            </p:cNvSpPr>
            <p:nvPr/>
          </p:nvSpPr>
          <p:spPr bwMode="auto">
            <a:xfrm>
              <a:off x="2554288" y="3167063"/>
              <a:ext cx="1352550" cy="1284288"/>
            </a:xfrm>
            <a:custGeom>
              <a:avLst/>
              <a:gdLst>
                <a:gd name="T0" fmla="*/ 421 w 460"/>
                <a:gd name="T1" fmla="*/ 0 h 437"/>
                <a:gd name="T2" fmla="*/ 39 w 460"/>
                <a:gd name="T3" fmla="*/ 0 h 437"/>
                <a:gd name="T4" fmla="*/ 0 w 460"/>
                <a:gd name="T5" fmla="*/ 38 h 437"/>
                <a:gd name="T6" fmla="*/ 0 w 460"/>
                <a:gd name="T7" fmla="*/ 334 h 437"/>
                <a:gd name="T8" fmla="*/ 39 w 460"/>
                <a:gd name="T9" fmla="*/ 373 h 437"/>
                <a:gd name="T10" fmla="*/ 155 w 460"/>
                <a:gd name="T11" fmla="*/ 373 h 437"/>
                <a:gd name="T12" fmla="*/ 134 w 460"/>
                <a:gd name="T13" fmla="*/ 395 h 437"/>
                <a:gd name="T14" fmla="*/ 124 w 460"/>
                <a:gd name="T15" fmla="*/ 407 h 437"/>
                <a:gd name="T16" fmla="*/ 123 w 460"/>
                <a:gd name="T17" fmla="*/ 424 h 437"/>
                <a:gd name="T18" fmla="*/ 152 w 460"/>
                <a:gd name="T19" fmla="*/ 437 h 437"/>
                <a:gd name="T20" fmla="*/ 308 w 460"/>
                <a:gd name="T21" fmla="*/ 437 h 437"/>
                <a:gd name="T22" fmla="*/ 337 w 460"/>
                <a:gd name="T23" fmla="*/ 424 h 437"/>
                <a:gd name="T24" fmla="*/ 336 w 460"/>
                <a:gd name="T25" fmla="*/ 407 h 437"/>
                <a:gd name="T26" fmla="*/ 325 w 460"/>
                <a:gd name="T27" fmla="*/ 395 h 437"/>
                <a:gd name="T28" fmla="*/ 304 w 460"/>
                <a:gd name="T29" fmla="*/ 373 h 437"/>
                <a:gd name="T30" fmla="*/ 421 w 460"/>
                <a:gd name="T31" fmla="*/ 373 h 437"/>
                <a:gd name="T32" fmla="*/ 460 w 460"/>
                <a:gd name="T33" fmla="*/ 334 h 437"/>
                <a:gd name="T34" fmla="*/ 460 w 460"/>
                <a:gd name="T35" fmla="*/ 38 h 437"/>
                <a:gd name="T36" fmla="*/ 421 w 460"/>
                <a:gd name="T37" fmla="*/ 0 h 437"/>
                <a:gd name="T38" fmla="*/ 315 w 460"/>
                <a:gd name="T39" fmla="*/ 405 h 437"/>
                <a:gd name="T40" fmla="*/ 324 w 460"/>
                <a:gd name="T41" fmla="*/ 415 h 437"/>
                <a:gd name="T42" fmla="*/ 324 w 460"/>
                <a:gd name="T43" fmla="*/ 418 h 437"/>
                <a:gd name="T44" fmla="*/ 308 w 460"/>
                <a:gd name="T45" fmla="*/ 423 h 437"/>
                <a:gd name="T46" fmla="*/ 152 w 460"/>
                <a:gd name="T47" fmla="*/ 423 h 437"/>
                <a:gd name="T48" fmla="*/ 136 w 460"/>
                <a:gd name="T49" fmla="*/ 418 h 437"/>
                <a:gd name="T50" fmla="*/ 135 w 460"/>
                <a:gd name="T51" fmla="*/ 415 h 437"/>
                <a:gd name="T52" fmla="*/ 135 w 460"/>
                <a:gd name="T53" fmla="*/ 415 h 437"/>
                <a:gd name="T54" fmla="*/ 145 w 460"/>
                <a:gd name="T55" fmla="*/ 405 h 437"/>
                <a:gd name="T56" fmla="*/ 172 w 460"/>
                <a:gd name="T57" fmla="*/ 373 h 437"/>
                <a:gd name="T58" fmla="*/ 288 w 460"/>
                <a:gd name="T59" fmla="*/ 373 h 437"/>
                <a:gd name="T60" fmla="*/ 315 w 460"/>
                <a:gd name="T61" fmla="*/ 405 h 437"/>
                <a:gd name="T62" fmla="*/ 431 w 460"/>
                <a:gd name="T63" fmla="*/ 334 h 437"/>
                <a:gd name="T64" fmla="*/ 421 w 460"/>
                <a:gd name="T65" fmla="*/ 344 h 437"/>
                <a:gd name="T66" fmla="*/ 39 w 460"/>
                <a:gd name="T67" fmla="*/ 344 h 437"/>
                <a:gd name="T68" fmla="*/ 29 w 460"/>
                <a:gd name="T69" fmla="*/ 334 h 437"/>
                <a:gd name="T70" fmla="*/ 29 w 460"/>
                <a:gd name="T71" fmla="*/ 38 h 437"/>
                <a:gd name="T72" fmla="*/ 39 w 460"/>
                <a:gd name="T73" fmla="*/ 28 h 437"/>
                <a:gd name="T74" fmla="*/ 421 w 460"/>
                <a:gd name="T75" fmla="*/ 28 h 437"/>
                <a:gd name="T76" fmla="*/ 431 w 460"/>
                <a:gd name="T77" fmla="*/ 38 h 437"/>
                <a:gd name="T78" fmla="*/ 431 w 460"/>
                <a:gd name="T79" fmla="*/ 334 h 4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460" h="437">
                  <a:moveTo>
                    <a:pt x="421" y="0"/>
                  </a:moveTo>
                  <a:cubicBezTo>
                    <a:pt x="39" y="0"/>
                    <a:pt x="39" y="0"/>
                    <a:pt x="39" y="0"/>
                  </a:cubicBezTo>
                  <a:cubicBezTo>
                    <a:pt x="17" y="0"/>
                    <a:pt x="0" y="17"/>
                    <a:pt x="0" y="38"/>
                  </a:cubicBezTo>
                  <a:cubicBezTo>
                    <a:pt x="0" y="334"/>
                    <a:pt x="0" y="334"/>
                    <a:pt x="0" y="334"/>
                  </a:cubicBezTo>
                  <a:cubicBezTo>
                    <a:pt x="0" y="355"/>
                    <a:pt x="17" y="373"/>
                    <a:pt x="39" y="373"/>
                  </a:cubicBezTo>
                  <a:cubicBezTo>
                    <a:pt x="155" y="373"/>
                    <a:pt x="155" y="373"/>
                    <a:pt x="155" y="373"/>
                  </a:cubicBezTo>
                  <a:cubicBezTo>
                    <a:pt x="149" y="381"/>
                    <a:pt x="139" y="390"/>
                    <a:pt x="134" y="395"/>
                  </a:cubicBezTo>
                  <a:cubicBezTo>
                    <a:pt x="130" y="400"/>
                    <a:pt x="126" y="404"/>
                    <a:pt x="124" y="407"/>
                  </a:cubicBezTo>
                  <a:cubicBezTo>
                    <a:pt x="121" y="411"/>
                    <a:pt x="119" y="418"/>
                    <a:pt x="123" y="424"/>
                  </a:cubicBezTo>
                  <a:cubicBezTo>
                    <a:pt x="126" y="430"/>
                    <a:pt x="133" y="437"/>
                    <a:pt x="152" y="437"/>
                  </a:cubicBezTo>
                  <a:cubicBezTo>
                    <a:pt x="308" y="437"/>
                    <a:pt x="308" y="437"/>
                    <a:pt x="308" y="437"/>
                  </a:cubicBezTo>
                  <a:cubicBezTo>
                    <a:pt x="326" y="437"/>
                    <a:pt x="334" y="430"/>
                    <a:pt x="337" y="424"/>
                  </a:cubicBezTo>
                  <a:cubicBezTo>
                    <a:pt x="340" y="418"/>
                    <a:pt x="339" y="411"/>
                    <a:pt x="336" y="407"/>
                  </a:cubicBezTo>
                  <a:cubicBezTo>
                    <a:pt x="334" y="404"/>
                    <a:pt x="330" y="400"/>
                    <a:pt x="325" y="395"/>
                  </a:cubicBezTo>
                  <a:cubicBezTo>
                    <a:pt x="320" y="390"/>
                    <a:pt x="311" y="381"/>
                    <a:pt x="304" y="373"/>
                  </a:cubicBezTo>
                  <a:cubicBezTo>
                    <a:pt x="421" y="373"/>
                    <a:pt x="421" y="373"/>
                    <a:pt x="421" y="373"/>
                  </a:cubicBezTo>
                  <a:cubicBezTo>
                    <a:pt x="442" y="373"/>
                    <a:pt x="460" y="355"/>
                    <a:pt x="460" y="334"/>
                  </a:cubicBezTo>
                  <a:cubicBezTo>
                    <a:pt x="460" y="38"/>
                    <a:pt x="460" y="38"/>
                    <a:pt x="460" y="38"/>
                  </a:cubicBezTo>
                  <a:cubicBezTo>
                    <a:pt x="460" y="17"/>
                    <a:pt x="442" y="0"/>
                    <a:pt x="421" y="0"/>
                  </a:cubicBezTo>
                  <a:close/>
                  <a:moveTo>
                    <a:pt x="315" y="405"/>
                  </a:moveTo>
                  <a:cubicBezTo>
                    <a:pt x="319" y="409"/>
                    <a:pt x="323" y="413"/>
                    <a:pt x="324" y="415"/>
                  </a:cubicBezTo>
                  <a:cubicBezTo>
                    <a:pt x="324" y="415"/>
                    <a:pt x="325" y="417"/>
                    <a:pt x="324" y="418"/>
                  </a:cubicBezTo>
                  <a:cubicBezTo>
                    <a:pt x="322" y="421"/>
                    <a:pt x="316" y="423"/>
                    <a:pt x="308" y="423"/>
                  </a:cubicBezTo>
                  <a:cubicBezTo>
                    <a:pt x="152" y="423"/>
                    <a:pt x="152" y="423"/>
                    <a:pt x="152" y="423"/>
                  </a:cubicBezTo>
                  <a:cubicBezTo>
                    <a:pt x="143" y="423"/>
                    <a:pt x="138" y="421"/>
                    <a:pt x="136" y="418"/>
                  </a:cubicBezTo>
                  <a:cubicBezTo>
                    <a:pt x="135" y="417"/>
                    <a:pt x="135" y="415"/>
                    <a:pt x="135" y="415"/>
                  </a:cubicBezTo>
                  <a:cubicBezTo>
                    <a:pt x="135" y="415"/>
                    <a:pt x="135" y="415"/>
                    <a:pt x="135" y="415"/>
                  </a:cubicBezTo>
                  <a:cubicBezTo>
                    <a:pt x="137" y="413"/>
                    <a:pt x="140" y="409"/>
                    <a:pt x="145" y="405"/>
                  </a:cubicBezTo>
                  <a:cubicBezTo>
                    <a:pt x="157" y="393"/>
                    <a:pt x="167" y="382"/>
                    <a:pt x="172" y="373"/>
                  </a:cubicBezTo>
                  <a:cubicBezTo>
                    <a:pt x="288" y="373"/>
                    <a:pt x="288" y="373"/>
                    <a:pt x="288" y="373"/>
                  </a:cubicBezTo>
                  <a:cubicBezTo>
                    <a:pt x="292" y="382"/>
                    <a:pt x="302" y="393"/>
                    <a:pt x="315" y="405"/>
                  </a:cubicBezTo>
                  <a:close/>
                  <a:moveTo>
                    <a:pt x="431" y="334"/>
                  </a:moveTo>
                  <a:cubicBezTo>
                    <a:pt x="431" y="340"/>
                    <a:pt x="426" y="344"/>
                    <a:pt x="421" y="344"/>
                  </a:cubicBezTo>
                  <a:cubicBezTo>
                    <a:pt x="39" y="344"/>
                    <a:pt x="39" y="344"/>
                    <a:pt x="39" y="344"/>
                  </a:cubicBezTo>
                  <a:cubicBezTo>
                    <a:pt x="33" y="344"/>
                    <a:pt x="29" y="340"/>
                    <a:pt x="29" y="334"/>
                  </a:cubicBezTo>
                  <a:cubicBezTo>
                    <a:pt x="29" y="38"/>
                    <a:pt x="29" y="38"/>
                    <a:pt x="29" y="38"/>
                  </a:cubicBezTo>
                  <a:cubicBezTo>
                    <a:pt x="29" y="33"/>
                    <a:pt x="33" y="28"/>
                    <a:pt x="39" y="28"/>
                  </a:cubicBezTo>
                  <a:cubicBezTo>
                    <a:pt x="421" y="28"/>
                    <a:pt x="421" y="28"/>
                    <a:pt x="421" y="28"/>
                  </a:cubicBezTo>
                  <a:cubicBezTo>
                    <a:pt x="426" y="28"/>
                    <a:pt x="431" y="33"/>
                    <a:pt x="431" y="38"/>
                  </a:cubicBezTo>
                  <a:lnTo>
                    <a:pt x="431" y="334"/>
                  </a:lnTo>
                  <a:close/>
                </a:path>
              </a:pathLst>
            </a:custGeom>
            <a:grpFill/>
            <a:ln>
              <a:noFill/>
            </a:ln>
          </p:spPr>
          <p:txBody>
            <a:bodyPr vert="horz" wrap="square" lIns="91440" tIns="45720" rIns="91440" bIns="45720" numCol="1" anchor="t" anchorCtr="0" compatLnSpc="1"/>
            <a:lstStyle/>
            <a:p>
              <a:endParaRPr lang="id-ID"/>
            </a:p>
          </p:txBody>
        </p:sp>
        <p:sp>
          <p:nvSpPr>
            <p:cNvPr id="5" name="Freeform 6"/>
            <p:cNvSpPr>
              <a:spLocks noEditPoints="1"/>
            </p:cNvSpPr>
            <p:nvPr/>
          </p:nvSpPr>
          <p:spPr bwMode="auto">
            <a:xfrm>
              <a:off x="2720975" y="3335338"/>
              <a:ext cx="1014413" cy="674688"/>
            </a:xfrm>
            <a:custGeom>
              <a:avLst/>
              <a:gdLst>
                <a:gd name="T0" fmla="*/ 321 w 345"/>
                <a:gd name="T1" fmla="*/ 0 h 230"/>
                <a:gd name="T2" fmla="*/ 25 w 345"/>
                <a:gd name="T3" fmla="*/ 0 h 230"/>
                <a:gd name="T4" fmla="*/ 0 w 345"/>
                <a:gd name="T5" fmla="*/ 24 h 230"/>
                <a:gd name="T6" fmla="*/ 0 w 345"/>
                <a:gd name="T7" fmla="*/ 206 h 230"/>
                <a:gd name="T8" fmla="*/ 25 w 345"/>
                <a:gd name="T9" fmla="*/ 230 h 230"/>
                <a:gd name="T10" fmla="*/ 321 w 345"/>
                <a:gd name="T11" fmla="*/ 230 h 230"/>
                <a:gd name="T12" fmla="*/ 345 w 345"/>
                <a:gd name="T13" fmla="*/ 206 h 230"/>
                <a:gd name="T14" fmla="*/ 345 w 345"/>
                <a:gd name="T15" fmla="*/ 24 h 230"/>
                <a:gd name="T16" fmla="*/ 321 w 345"/>
                <a:gd name="T17" fmla="*/ 0 h 230"/>
                <a:gd name="T18" fmla="*/ 331 w 345"/>
                <a:gd name="T19" fmla="*/ 206 h 230"/>
                <a:gd name="T20" fmla="*/ 321 w 345"/>
                <a:gd name="T21" fmla="*/ 216 h 230"/>
                <a:gd name="T22" fmla="*/ 25 w 345"/>
                <a:gd name="T23" fmla="*/ 216 h 230"/>
                <a:gd name="T24" fmla="*/ 15 w 345"/>
                <a:gd name="T25" fmla="*/ 206 h 230"/>
                <a:gd name="T26" fmla="*/ 15 w 345"/>
                <a:gd name="T27" fmla="*/ 24 h 230"/>
                <a:gd name="T28" fmla="*/ 25 w 345"/>
                <a:gd name="T29" fmla="*/ 14 h 230"/>
                <a:gd name="T30" fmla="*/ 321 w 345"/>
                <a:gd name="T31" fmla="*/ 14 h 230"/>
                <a:gd name="T32" fmla="*/ 331 w 345"/>
                <a:gd name="T33" fmla="*/ 24 h 230"/>
                <a:gd name="T34" fmla="*/ 331 w 345"/>
                <a:gd name="T35" fmla="*/ 206 h 23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345" h="230">
                  <a:moveTo>
                    <a:pt x="321" y="0"/>
                  </a:moveTo>
                  <a:cubicBezTo>
                    <a:pt x="25" y="0"/>
                    <a:pt x="25" y="0"/>
                    <a:pt x="25" y="0"/>
                  </a:cubicBezTo>
                  <a:cubicBezTo>
                    <a:pt x="11" y="0"/>
                    <a:pt x="0" y="11"/>
                    <a:pt x="0" y="24"/>
                  </a:cubicBezTo>
                  <a:cubicBezTo>
                    <a:pt x="0" y="206"/>
                    <a:pt x="0" y="206"/>
                    <a:pt x="0" y="206"/>
                  </a:cubicBezTo>
                  <a:cubicBezTo>
                    <a:pt x="0" y="219"/>
                    <a:pt x="11" y="230"/>
                    <a:pt x="25" y="230"/>
                  </a:cubicBezTo>
                  <a:cubicBezTo>
                    <a:pt x="321" y="230"/>
                    <a:pt x="321" y="230"/>
                    <a:pt x="321" y="230"/>
                  </a:cubicBezTo>
                  <a:cubicBezTo>
                    <a:pt x="334" y="230"/>
                    <a:pt x="345" y="219"/>
                    <a:pt x="345" y="206"/>
                  </a:cubicBezTo>
                  <a:cubicBezTo>
                    <a:pt x="345" y="24"/>
                    <a:pt x="345" y="24"/>
                    <a:pt x="345" y="24"/>
                  </a:cubicBezTo>
                  <a:cubicBezTo>
                    <a:pt x="345" y="11"/>
                    <a:pt x="334" y="0"/>
                    <a:pt x="321" y="0"/>
                  </a:cubicBezTo>
                  <a:close/>
                  <a:moveTo>
                    <a:pt x="331" y="206"/>
                  </a:moveTo>
                  <a:cubicBezTo>
                    <a:pt x="331" y="211"/>
                    <a:pt x="326" y="216"/>
                    <a:pt x="321" y="216"/>
                  </a:cubicBezTo>
                  <a:cubicBezTo>
                    <a:pt x="25" y="216"/>
                    <a:pt x="25" y="216"/>
                    <a:pt x="25" y="216"/>
                  </a:cubicBezTo>
                  <a:cubicBezTo>
                    <a:pt x="19" y="216"/>
                    <a:pt x="15" y="211"/>
                    <a:pt x="15" y="206"/>
                  </a:cubicBezTo>
                  <a:cubicBezTo>
                    <a:pt x="15" y="24"/>
                    <a:pt x="15" y="24"/>
                    <a:pt x="15" y="24"/>
                  </a:cubicBezTo>
                  <a:cubicBezTo>
                    <a:pt x="15" y="19"/>
                    <a:pt x="19" y="14"/>
                    <a:pt x="25" y="14"/>
                  </a:cubicBezTo>
                  <a:cubicBezTo>
                    <a:pt x="321" y="14"/>
                    <a:pt x="321" y="14"/>
                    <a:pt x="321" y="14"/>
                  </a:cubicBezTo>
                  <a:cubicBezTo>
                    <a:pt x="326" y="14"/>
                    <a:pt x="331" y="19"/>
                    <a:pt x="331" y="24"/>
                  </a:cubicBezTo>
                  <a:lnTo>
                    <a:pt x="331" y="206"/>
                  </a:lnTo>
                  <a:close/>
                </a:path>
              </a:pathLst>
            </a:custGeom>
            <a:grpFill/>
            <a:ln>
              <a:noFill/>
            </a:ln>
          </p:spPr>
          <p:txBody>
            <a:bodyPr vert="horz" wrap="square" lIns="91440" tIns="45720" rIns="91440" bIns="45720" numCol="1" anchor="t" anchorCtr="0" compatLnSpc="1"/>
            <a:lstStyle/>
            <a:p>
              <a:endParaRPr lang="id-ID"/>
            </a:p>
          </p:txBody>
        </p:sp>
        <p:sp>
          <p:nvSpPr>
            <p:cNvPr id="6" name="Freeform 7"/>
            <p:cNvSpPr>
              <a:spLocks noEditPoints="1"/>
            </p:cNvSpPr>
            <p:nvPr/>
          </p:nvSpPr>
          <p:spPr bwMode="auto">
            <a:xfrm>
              <a:off x="3165475" y="4030663"/>
              <a:ext cx="127000" cy="127000"/>
            </a:xfrm>
            <a:custGeom>
              <a:avLst/>
              <a:gdLst>
                <a:gd name="T0" fmla="*/ 22 w 43"/>
                <a:gd name="T1" fmla="*/ 0 h 43"/>
                <a:gd name="T2" fmla="*/ 0 w 43"/>
                <a:gd name="T3" fmla="*/ 21 h 43"/>
                <a:gd name="T4" fmla="*/ 22 w 43"/>
                <a:gd name="T5" fmla="*/ 43 h 43"/>
                <a:gd name="T6" fmla="*/ 43 w 43"/>
                <a:gd name="T7" fmla="*/ 21 h 43"/>
                <a:gd name="T8" fmla="*/ 22 w 43"/>
                <a:gd name="T9" fmla="*/ 0 h 43"/>
                <a:gd name="T10" fmla="*/ 22 w 43"/>
                <a:gd name="T11" fmla="*/ 29 h 43"/>
                <a:gd name="T12" fmla="*/ 15 w 43"/>
                <a:gd name="T13" fmla="*/ 21 h 43"/>
                <a:gd name="T14" fmla="*/ 22 w 43"/>
                <a:gd name="T15" fmla="*/ 14 h 43"/>
                <a:gd name="T16" fmla="*/ 29 w 43"/>
                <a:gd name="T17" fmla="*/ 21 h 43"/>
                <a:gd name="T18" fmla="*/ 22 w 43"/>
                <a:gd name="T19" fmla="*/ 29 h 4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43" h="43">
                  <a:moveTo>
                    <a:pt x="22" y="0"/>
                  </a:moveTo>
                  <a:cubicBezTo>
                    <a:pt x="10" y="0"/>
                    <a:pt x="0" y="9"/>
                    <a:pt x="0" y="21"/>
                  </a:cubicBezTo>
                  <a:cubicBezTo>
                    <a:pt x="0" y="33"/>
                    <a:pt x="10" y="43"/>
                    <a:pt x="22" y="43"/>
                  </a:cubicBezTo>
                  <a:cubicBezTo>
                    <a:pt x="34" y="43"/>
                    <a:pt x="43" y="33"/>
                    <a:pt x="43" y="21"/>
                  </a:cubicBezTo>
                  <a:cubicBezTo>
                    <a:pt x="43" y="9"/>
                    <a:pt x="34" y="0"/>
                    <a:pt x="22" y="0"/>
                  </a:cubicBezTo>
                  <a:close/>
                  <a:moveTo>
                    <a:pt x="22" y="29"/>
                  </a:moveTo>
                  <a:cubicBezTo>
                    <a:pt x="18" y="29"/>
                    <a:pt x="15" y="25"/>
                    <a:pt x="15" y="21"/>
                  </a:cubicBezTo>
                  <a:cubicBezTo>
                    <a:pt x="15" y="17"/>
                    <a:pt x="18" y="14"/>
                    <a:pt x="22" y="14"/>
                  </a:cubicBezTo>
                  <a:cubicBezTo>
                    <a:pt x="26" y="14"/>
                    <a:pt x="29" y="17"/>
                    <a:pt x="29" y="21"/>
                  </a:cubicBezTo>
                  <a:cubicBezTo>
                    <a:pt x="29" y="25"/>
                    <a:pt x="26" y="29"/>
                    <a:pt x="22" y="29"/>
                  </a:cubicBezTo>
                  <a:close/>
                </a:path>
              </a:pathLst>
            </a:custGeom>
            <a:grpFill/>
            <a:ln>
              <a:noFill/>
            </a:ln>
          </p:spPr>
          <p:txBody>
            <a:bodyPr vert="horz" wrap="square" lIns="91440" tIns="45720" rIns="91440" bIns="45720" numCol="1" anchor="t" anchorCtr="0" compatLnSpc="1"/>
            <a:lstStyle/>
            <a:p>
              <a:endParaRPr lang="id-ID"/>
            </a:p>
          </p:txBody>
        </p:sp>
        <p:sp>
          <p:nvSpPr>
            <p:cNvPr id="7" name="Freeform 8"/>
            <p:cNvSpPr>
              <a:spLocks noEditPoints="1"/>
            </p:cNvSpPr>
            <p:nvPr/>
          </p:nvSpPr>
          <p:spPr bwMode="auto">
            <a:xfrm>
              <a:off x="3027363" y="3470275"/>
              <a:ext cx="406400" cy="404813"/>
            </a:xfrm>
            <a:custGeom>
              <a:avLst/>
              <a:gdLst>
                <a:gd name="T0" fmla="*/ 69 w 138"/>
                <a:gd name="T1" fmla="*/ 0 h 138"/>
                <a:gd name="T2" fmla="*/ 0 w 138"/>
                <a:gd name="T3" fmla="*/ 69 h 138"/>
                <a:gd name="T4" fmla="*/ 69 w 138"/>
                <a:gd name="T5" fmla="*/ 138 h 138"/>
                <a:gd name="T6" fmla="*/ 138 w 138"/>
                <a:gd name="T7" fmla="*/ 69 h 138"/>
                <a:gd name="T8" fmla="*/ 69 w 138"/>
                <a:gd name="T9" fmla="*/ 0 h 138"/>
                <a:gd name="T10" fmla="*/ 69 w 138"/>
                <a:gd name="T11" fmla="*/ 124 h 138"/>
                <a:gd name="T12" fmla="*/ 14 w 138"/>
                <a:gd name="T13" fmla="*/ 69 h 138"/>
                <a:gd name="T14" fmla="*/ 64 w 138"/>
                <a:gd name="T15" fmla="*/ 15 h 138"/>
                <a:gd name="T16" fmla="*/ 64 w 138"/>
                <a:gd name="T17" fmla="*/ 79 h 138"/>
                <a:gd name="T18" fmla="*/ 122 w 138"/>
                <a:gd name="T19" fmla="*/ 57 h 138"/>
                <a:gd name="T20" fmla="*/ 123 w 138"/>
                <a:gd name="T21" fmla="*/ 69 h 138"/>
                <a:gd name="T22" fmla="*/ 69 w 138"/>
                <a:gd name="T23" fmla="*/ 124 h 13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38" h="138">
                  <a:moveTo>
                    <a:pt x="69" y="0"/>
                  </a:moveTo>
                  <a:cubicBezTo>
                    <a:pt x="31" y="0"/>
                    <a:pt x="0" y="31"/>
                    <a:pt x="0" y="69"/>
                  </a:cubicBezTo>
                  <a:cubicBezTo>
                    <a:pt x="0" y="107"/>
                    <a:pt x="31" y="138"/>
                    <a:pt x="69" y="138"/>
                  </a:cubicBezTo>
                  <a:cubicBezTo>
                    <a:pt x="107" y="138"/>
                    <a:pt x="138" y="107"/>
                    <a:pt x="138" y="69"/>
                  </a:cubicBezTo>
                  <a:cubicBezTo>
                    <a:pt x="138" y="31"/>
                    <a:pt x="107" y="0"/>
                    <a:pt x="69" y="0"/>
                  </a:cubicBezTo>
                  <a:close/>
                  <a:moveTo>
                    <a:pt x="69" y="124"/>
                  </a:moveTo>
                  <a:cubicBezTo>
                    <a:pt x="39" y="124"/>
                    <a:pt x="14" y="99"/>
                    <a:pt x="14" y="69"/>
                  </a:cubicBezTo>
                  <a:cubicBezTo>
                    <a:pt x="14" y="41"/>
                    <a:pt x="36" y="18"/>
                    <a:pt x="64" y="15"/>
                  </a:cubicBezTo>
                  <a:cubicBezTo>
                    <a:pt x="64" y="79"/>
                    <a:pt x="64" y="79"/>
                    <a:pt x="64" y="79"/>
                  </a:cubicBezTo>
                  <a:cubicBezTo>
                    <a:pt x="122" y="57"/>
                    <a:pt x="122" y="57"/>
                    <a:pt x="122" y="57"/>
                  </a:cubicBezTo>
                  <a:cubicBezTo>
                    <a:pt x="123" y="61"/>
                    <a:pt x="123" y="65"/>
                    <a:pt x="123" y="69"/>
                  </a:cubicBezTo>
                  <a:cubicBezTo>
                    <a:pt x="123" y="99"/>
                    <a:pt x="99" y="124"/>
                    <a:pt x="69" y="124"/>
                  </a:cubicBezTo>
                  <a:close/>
                </a:path>
              </a:pathLst>
            </a:custGeom>
            <a:grpFill/>
            <a:ln>
              <a:noFill/>
            </a:ln>
          </p:spPr>
          <p:txBody>
            <a:bodyPr vert="horz" wrap="square" lIns="91440" tIns="45720" rIns="91440" bIns="45720" numCol="1" anchor="t" anchorCtr="0" compatLnSpc="1"/>
            <a:lstStyle/>
            <a:p>
              <a:endParaRPr lang="id-ID"/>
            </a:p>
          </p:txBody>
        </p:sp>
      </p:grpSp>
      <p:grpSp>
        <p:nvGrpSpPr>
          <p:cNvPr id="12" name="Group 11"/>
          <p:cNvGrpSpPr/>
          <p:nvPr/>
        </p:nvGrpSpPr>
        <p:grpSpPr>
          <a:xfrm>
            <a:off x="1671329" y="2255838"/>
            <a:ext cx="862013" cy="828675"/>
            <a:chOff x="1698625" y="2255838"/>
            <a:chExt cx="862013" cy="828675"/>
          </a:xfrm>
          <a:solidFill>
            <a:schemeClr val="tx2"/>
          </a:solidFill>
        </p:grpSpPr>
        <p:sp>
          <p:nvSpPr>
            <p:cNvPr id="13" name="Freeform 13"/>
            <p:cNvSpPr/>
            <p:nvPr/>
          </p:nvSpPr>
          <p:spPr bwMode="auto">
            <a:xfrm>
              <a:off x="1698625" y="3001963"/>
              <a:ext cx="61913" cy="82550"/>
            </a:xfrm>
            <a:custGeom>
              <a:avLst/>
              <a:gdLst>
                <a:gd name="T0" fmla="*/ 39 w 39"/>
                <a:gd name="T1" fmla="*/ 10 h 52"/>
                <a:gd name="T2" fmla="*/ 22 w 39"/>
                <a:gd name="T3" fmla="*/ 0 h 52"/>
                <a:gd name="T4" fmla="*/ 0 w 39"/>
                <a:gd name="T5" fmla="*/ 43 h 52"/>
                <a:gd name="T6" fmla="*/ 17 w 39"/>
                <a:gd name="T7" fmla="*/ 52 h 52"/>
                <a:gd name="T8" fmla="*/ 39 w 39"/>
                <a:gd name="T9" fmla="*/ 10 h 52"/>
              </a:gdLst>
              <a:ahLst/>
              <a:cxnLst>
                <a:cxn ang="0">
                  <a:pos x="T0" y="T1"/>
                </a:cxn>
                <a:cxn ang="0">
                  <a:pos x="T2" y="T3"/>
                </a:cxn>
                <a:cxn ang="0">
                  <a:pos x="T4" y="T5"/>
                </a:cxn>
                <a:cxn ang="0">
                  <a:pos x="T6" y="T7"/>
                </a:cxn>
                <a:cxn ang="0">
                  <a:pos x="T8" y="T9"/>
                </a:cxn>
              </a:cxnLst>
              <a:rect l="0" t="0" r="r" b="b"/>
              <a:pathLst>
                <a:path w="39" h="52">
                  <a:moveTo>
                    <a:pt x="39" y="10"/>
                  </a:moveTo>
                  <a:lnTo>
                    <a:pt x="22" y="0"/>
                  </a:lnTo>
                  <a:lnTo>
                    <a:pt x="0" y="43"/>
                  </a:lnTo>
                  <a:lnTo>
                    <a:pt x="17" y="52"/>
                  </a:lnTo>
                  <a:lnTo>
                    <a:pt x="39" y="1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4" name="Freeform 14"/>
            <p:cNvSpPr/>
            <p:nvPr/>
          </p:nvSpPr>
          <p:spPr bwMode="auto">
            <a:xfrm>
              <a:off x="1751013" y="2898775"/>
              <a:ext cx="68263" cy="82550"/>
            </a:xfrm>
            <a:custGeom>
              <a:avLst/>
              <a:gdLst>
                <a:gd name="T0" fmla="*/ 23 w 23"/>
                <a:gd name="T1" fmla="*/ 6 h 28"/>
                <a:gd name="T2" fmla="*/ 14 w 23"/>
                <a:gd name="T3" fmla="*/ 0 h 28"/>
                <a:gd name="T4" fmla="*/ 12 w 23"/>
                <a:gd name="T5" fmla="*/ 4 h 28"/>
                <a:gd name="T6" fmla="*/ 7 w 23"/>
                <a:gd name="T7" fmla="*/ 12 h 28"/>
                <a:gd name="T8" fmla="*/ 0 w 23"/>
                <a:gd name="T9" fmla="*/ 23 h 28"/>
                <a:gd name="T10" fmla="*/ 10 w 23"/>
                <a:gd name="T11" fmla="*/ 28 h 28"/>
                <a:gd name="T12" fmla="*/ 16 w 23"/>
                <a:gd name="T13" fmla="*/ 17 h 28"/>
                <a:gd name="T14" fmla="*/ 21 w 23"/>
                <a:gd name="T15" fmla="*/ 9 h 28"/>
                <a:gd name="T16" fmla="*/ 23 w 23"/>
                <a:gd name="T17" fmla="*/ 6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23" y="6"/>
                  </a:moveTo>
                  <a:cubicBezTo>
                    <a:pt x="14" y="0"/>
                    <a:pt x="14" y="0"/>
                    <a:pt x="14" y="0"/>
                  </a:cubicBezTo>
                  <a:cubicBezTo>
                    <a:pt x="14" y="0"/>
                    <a:pt x="13" y="2"/>
                    <a:pt x="12" y="4"/>
                  </a:cubicBezTo>
                  <a:cubicBezTo>
                    <a:pt x="11" y="6"/>
                    <a:pt x="9" y="9"/>
                    <a:pt x="7" y="12"/>
                  </a:cubicBezTo>
                  <a:cubicBezTo>
                    <a:pt x="4" y="17"/>
                    <a:pt x="0" y="23"/>
                    <a:pt x="0" y="23"/>
                  </a:cubicBezTo>
                  <a:cubicBezTo>
                    <a:pt x="10" y="28"/>
                    <a:pt x="10" y="28"/>
                    <a:pt x="10" y="28"/>
                  </a:cubicBezTo>
                  <a:cubicBezTo>
                    <a:pt x="10" y="28"/>
                    <a:pt x="13" y="23"/>
                    <a:pt x="16" y="17"/>
                  </a:cubicBezTo>
                  <a:cubicBezTo>
                    <a:pt x="18" y="14"/>
                    <a:pt x="20" y="11"/>
                    <a:pt x="21" y="9"/>
                  </a:cubicBezTo>
                  <a:cubicBezTo>
                    <a:pt x="22" y="7"/>
                    <a:pt x="23" y="6"/>
                    <a:pt x="2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5" name="Freeform 15"/>
            <p:cNvSpPr/>
            <p:nvPr/>
          </p:nvSpPr>
          <p:spPr bwMode="auto">
            <a:xfrm>
              <a:off x="1812925" y="2801938"/>
              <a:ext cx="71438" cy="82550"/>
            </a:xfrm>
            <a:custGeom>
              <a:avLst/>
              <a:gdLst>
                <a:gd name="T0" fmla="*/ 24 w 24"/>
                <a:gd name="T1" fmla="*/ 7 h 28"/>
                <a:gd name="T2" fmla="*/ 16 w 24"/>
                <a:gd name="T3" fmla="*/ 0 h 28"/>
                <a:gd name="T4" fmla="*/ 8 w 24"/>
                <a:gd name="T5" fmla="*/ 11 h 28"/>
                <a:gd name="T6" fmla="*/ 3 w 24"/>
                <a:gd name="T7" fmla="*/ 19 h 28"/>
                <a:gd name="T8" fmla="*/ 0 w 24"/>
                <a:gd name="T9" fmla="*/ 22 h 28"/>
                <a:gd name="T10" fmla="*/ 9 w 24"/>
                <a:gd name="T11" fmla="*/ 28 h 28"/>
                <a:gd name="T12" fmla="*/ 11 w 24"/>
                <a:gd name="T13" fmla="*/ 25 h 28"/>
                <a:gd name="T14" fmla="*/ 17 w 24"/>
                <a:gd name="T15" fmla="*/ 17 h 28"/>
                <a:gd name="T16" fmla="*/ 24 w 24"/>
                <a:gd name="T17" fmla="*/ 7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8">
                  <a:moveTo>
                    <a:pt x="24" y="7"/>
                  </a:moveTo>
                  <a:cubicBezTo>
                    <a:pt x="16" y="0"/>
                    <a:pt x="16" y="0"/>
                    <a:pt x="16" y="0"/>
                  </a:cubicBezTo>
                  <a:cubicBezTo>
                    <a:pt x="16" y="0"/>
                    <a:pt x="12" y="6"/>
                    <a:pt x="8" y="11"/>
                  </a:cubicBezTo>
                  <a:cubicBezTo>
                    <a:pt x="6" y="14"/>
                    <a:pt x="4" y="17"/>
                    <a:pt x="3" y="19"/>
                  </a:cubicBezTo>
                  <a:cubicBezTo>
                    <a:pt x="1" y="21"/>
                    <a:pt x="0" y="22"/>
                    <a:pt x="0" y="22"/>
                  </a:cubicBezTo>
                  <a:cubicBezTo>
                    <a:pt x="9" y="28"/>
                    <a:pt x="9" y="28"/>
                    <a:pt x="9" y="28"/>
                  </a:cubicBezTo>
                  <a:cubicBezTo>
                    <a:pt x="9" y="28"/>
                    <a:pt x="10" y="27"/>
                    <a:pt x="11" y="25"/>
                  </a:cubicBezTo>
                  <a:cubicBezTo>
                    <a:pt x="13" y="23"/>
                    <a:pt x="15" y="20"/>
                    <a:pt x="17" y="17"/>
                  </a:cubicBezTo>
                  <a:cubicBezTo>
                    <a:pt x="20" y="12"/>
                    <a:pt x="24" y="7"/>
                    <a:pt x="24"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6" name="Freeform 16"/>
            <p:cNvSpPr/>
            <p:nvPr/>
          </p:nvSpPr>
          <p:spPr bwMode="auto">
            <a:xfrm>
              <a:off x="1884363" y="2711450"/>
              <a:ext cx="73025" cy="79375"/>
            </a:xfrm>
            <a:custGeom>
              <a:avLst/>
              <a:gdLst>
                <a:gd name="T0" fmla="*/ 25 w 25"/>
                <a:gd name="T1" fmla="*/ 7 h 27"/>
                <a:gd name="T2" fmla="*/ 16 w 25"/>
                <a:gd name="T3" fmla="*/ 0 h 27"/>
                <a:gd name="T4" fmla="*/ 14 w 25"/>
                <a:gd name="T5" fmla="*/ 3 h 27"/>
                <a:gd name="T6" fmla="*/ 8 w 25"/>
                <a:gd name="T7" fmla="*/ 10 h 27"/>
                <a:gd name="T8" fmla="*/ 0 w 25"/>
                <a:gd name="T9" fmla="*/ 21 h 27"/>
                <a:gd name="T10" fmla="*/ 8 w 25"/>
                <a:gd name="T11" fmla="*/ 27 h 27"/>
                <a:gd name="T12" fmla="*/ 16 w 25"/>
                <a:gd name="T13" fmla="*/ 17 h 27"/>
                <a:gd name="T14" fmla="*/ 22 w 25"/>
                <a:gd name="T15" fmla="*/ 10 h 27"/>
                <a:gd name="T16" fmla="*/ 25 w 25"/>
                <a:gd name="T17" fmla="*/ 7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25" y="7"/>
                  </a:moveTo>
                  <a:cubicBezTo>
                    <a:pt x="16" y="0"/>
                    <a:pt x="16" y="0"/>
                    <a:pt x="16" y="0"/>
                  </a:cubicBezTo>
                  <a:cubicBezTo>
                    <a:pt x="16" y="0"/>
                    <a:pt x="15" y="1"/>
                    <a:pt x="14" y="3"/>
                  </a:cubicBezTo>
                  <a:cubicBezTo>
                    <a:pt x="12" y="5"/>
                    <a:pt x="10" y="8"/>
                    <a:pt x="8" y="10"/>
                  </a:cubicBezTo>
                  <a:cubicBezTo>
                    <a:pt x="4" y="15"/>
                    <a:pt x="0" y="21"/>
                    <a:pt x="0" y="21"/>
                  </a:cubicBezTo>
                  <a:cubicBezTo>
                    <a:pt x="8" y="27"/>
                    <a:pt x="8" y="27"/>
                    <a:pt x="8" y="27"/>
                  </a:cubicBezTo>
                  <a:cubicBezTo>
                    <a:pt x="8" y="27"/>
                    <a:pt x="12" y="22"/>
                    <a:pt x="16" y="17"/>
                  </a:cubicBezTo>
                  <a:cubicBezTo>
                    <a:pt x="18" y="14"/>
                    <a:pt x="20" y="12"/>
                    <a:pt x="22" y="10"/>
                  </a:cubicBezTo>
                  <a:cubicBezTo>
                    <a:pt x="23" y="8"/>
                    <a:pt x="25" y="7"/>
                    <a:pt x="25"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7" name="Freeform 17"/>
            <p:cNvSpPr/>
            <p:nvPr/>
          </p:nvSpPr>
          <p:spPr bwMode="auto">
            <a:xfrm>
              <a:off x="1957388" y="2622550"/>
              <a:ext cx="76200" cy="79375"/>
            </a:xfrm>
            <a:custGeom>
              <a:avLst/>
              <a:gdLst>
                <a:gd name="T0" fmla="*/ 26 w 26"/>
                <a:gd name="T1" fmla="*/ 8 h 27"/>
                <a:gd name="T2" fmla="*/ 18 w 26"/>
                <a:gd name="T3" fmla="*/ 0 h 27"/>
                <a:gd name="T4" fmla="*/ 9 w 26"/>
                <a:gd name="T5" fmla="*/ 10 h 27"/>
                <a:gd name="T6" fmla="*/ 3 w 26"/>
                <a:gd name="T7" fmla="*/ 17 h 27"/>
                <a:gd name="T8" fmla="*/ 0 w 26"/>
                <a:gd name="T9" fmla="*/ 20 h 27"/>
                <a:gd name="T10" fmla="*/ 8 w 26"/>
                <a:gd name="T11" fmla="*/ 27 h 27"/>
                <a:gd name="T12" fmla="*/ 11 w 26"/>
                <a:gd name="T13" fmla="*/ 24 h 27"/>
                <a:gd name="T14" fmla="*/ 17 w 26"/>
                <a:gd name="T15" fmla="*/ 17 h 27"/>
                <a:gd name="T16" fmla="*/ 26 w 26"/>
                <a:gd name="T17" fmla="*/ 8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26" y="8"/>
                  </a:moveTo>
                  <a:cubicBezTo>
                    <a:pt x="18" y="0"/>
                    <a:pt x="18" y="0"/>
                    <a:pt x="18" y="0"/>
                  </a:cubicBezTo>
                  <a:cubicBezTo>
                    <a:pt x="18" y="0"/>
                    <a:pt x="14" y="5"/>
                    <a:pt x="9" y="10"/>
                  </a:cubicBezTo>
                  <a:cubicBezTo>
                    <a:pt x="7" y="12"/>
                    <a:pt x="4" y="15"/>
                    <a:pt x="3" y="17"/>
                  </a:cubicBezTo>
                  <a:cubicBezTo>
                    <a:pt x="1" y="19"/>
                    <a:pt x="0" y="20"/>
                    <a:pt x="0" y="20"/>
                  </a:cubicBezTo>
                  <a:cubicBezTo>
                    <a:pt x="8" y="27"/>
                    <a:pt x="8" y="27"/>
                    <a:pt x="8" y="27"/>
                  </a:cubicBezTo>
                  <a:cubicBezTo>
                    <a:pt x="8" y="27"/>
                    <a:pt x="9" y="26"/>
                    <a:pt x="11" y="24"/>
                  </a:cubicBezTo>
                  <a:cubicBezTo>
                    <a:pt x="12" y="22"/>
                    <a:pt x="15" y="20"/>
                    <a:pt x="17" y="17"/>
                  </a:cubicBezTo>
                  <a:cubicBezTo>
                    <a:pt x="21" y="13"/>
                    <a:pt x="26" y="8"/>
                    <a:pt x="26"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8" name="Freeform 18"/>
            <p:cNvSpPr/>
            <p:nvPr/>
          </p:nvSpPr>
          <p:spPr bwMode="auto">
            <a:xfrm>
              <a:off x="2036763" y="2543175"/>
              <a:ext cx="79375" cy="77788"/>
            </a:xfrm>
            <a:custGeom>
              <a:avLst/>
              <a:gdLst>
                <a:gd name="T0" fmla="*/ 27 w 27"/>
                <a:gd name="T1" fmla="*/ 8 h 26"/>
                <a:gd name="T2" fmla="*/ 20 w 27"/>
                <a:gd name="T3" fmla="*/ 0 h 26"/>
                <a:gd name="T4" fmla="*/ 17 w 27"/>
                <a:gd name="T5" fmla="*/ 2 h 26"/>
                <a:gd name="T6" fmla="*/ 10 w 27"/>
                <a:gd name="T7" fmla="*/ 9 h 26"/>
                <a:gd name="T8" fmla="*/ 0 w 27"/>
                <a:gd name="T9" fmla="*/ 18 h 26"/>
                <a:gd name="T10" fmla="*/ 8 w 27"/>
                <a:gd name="T11" fmla="*/ 26 h 26"/>
                <a:gd name="T12" fmla="*/ 17 w 27"/>
                <a:gd name="T13" fmla="*/ 17 h 26"/>
                <a:gd name="T14" fmla="*/ 24 w 27"/>
                <a:gd name="T15" fmla="*/ 10 h 26"/>
                <a:gd name="T16" fmla="*/ 27 w 27"/>
                <a:gd name="T17" fmla="*/ 8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27" y="8"/>
                  </a:moveTo>
                  <a:cubicBezTo>
                    <a:pt x="20" y="0"/>
                    <a:pt x="20" y="0"/>
                    <a:pt x="20" y="0"/>
                  </a:cubicBezTo>
                  <a:cubicBezTo>
                    <a:pt x="20" y="0"/>
                    <a:pt x="19" y="1"/>
                    <a:pt x="17" y="2"/>
                  </a:cubicBezTo>
                  <a:cubicBezTo>
                    <a:pt x="15" y="4"/>
                    <a:pt x="13" y="6"/>
                    <a:pt x="10" y="9"/>
                  </a:cubicBezTo>
                  <a:cubicBezTo>
                    <a:pt x="5" y="13"/>
                    <a:pt x="0" y="18"/>
                    <a:pt x="0" y="18"/>
                  </a:cubicBezTo>
                  <a:cubicBezTo>
                    <a:pt x="8" y="26"/>
                    <a:pt x="8" y="26"/>
                    <a:pt x="8" y="26"/>
                  </a:cubicBezTo>
                  <a:cubicBezTo>
                    <a:pt x="8" y="26"/>
                    <a:pt x="13" y="21"/>
                    <a:pt x="17" y="17"/>
                  </a:cubicBezTo>
                  <a:cubicBezTo>
                    <a:pt x="20" y="14"/>
                    <a:pt x="22" y="12"/>
                    <a:pt x="24" y="10"/>
                  </a:cubicBezTo>
                  <a:cubicBezTo>
                    <a:pt x="26" y="9"/>
                    <a:pt x="27" y="8"/>
                    <a:pt x="27"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19" name="Freeform 19"/>
            <p:cNvSpPr/>
            <p:nvPr/>
          </p:nvSpPr>
          <p:spPr bwMode="auto">
            <a:xfrm>
              <a:off x="2125663" y="2466975"/>
              <a:ext cx="79375" cy="74613"/>
            </a:xfrm>
            <a:custGeom>
              <a:avLst/>
              <a:gdLst>
                <a:gd name="T0" fmla="*/ 27 w 27"/>
                <a:gd name="T1" fmla="*/ 9 h 25"/>
                <a:gd name="T2" fmla="*/ 21 w 27"/>
                <a:gd name="T3" fmla="*/ 0 h 25"/>
                <a:gd name="T4" fmla="*/ 10 w 27"/>
                <a:gd name="T5" fmla="*/ 8 h 25"/>
                <a:gd name="T6" fmla="*/ 3 w 27"/>
                <a:gd name="T7" fmla="*/ 14 h 25"/>
                <a:gd name="T8" fmla="*/ 0 w 27"/>
                <a:gd name="T9" fmla="*/ 17 h 25"/>
                <a:gd name="T10" fmla="*/ 7 w 27"/>
                <a:gd name="T11" fmla="*/ 25 h 25"/>
                <a:gd name="T12" fmla="*/ 10 w 27"/>
                <a:gd name="T13" fmla="*/ 22 h 25"/>
                <a:gd name="T14" fmla="*/ 17 w 27"/>
                <a:gd name="T15" fmla="*/ 17 h 25"/>
                <a:gd name="T16" fmla="*/ 27 w 27"/>
                <a:gd name="T17" fmla="*/ 9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27" y="9"/>
                  </a:moveTo>
                  <a:cubicBezTo>
                    <a:pt x="21" y="0"/>
                    <a:pt x="21" y="0"/>
                    <a:pt x="21" y="0"/>
                  </a:cubicBezTo>
                  <a:cubicBezTo>
                    <a:pt x="21" y="0"/>
                    <a:pt x="15" y="4"/>
                    <a:pt x="10" y="8"/>
                  </a:cubicBezTo>
                  <a:cubicBezTo>
                    <a:pt x="7" y="10"/>
                    <a:pt x="5" y="13"/>
                    <a:pt x="3" y="14"/>
                  </a:cubicBezTo>
                  <a:cubicBezTo>
                    <a:pt x="1" y="16"/>
                    <a:pt x="0" y="17"/>
                    <a:pt x="0" y="17"/>
                  </a:cubicBezTo>
                  <a:cubicBezTo>
                    <a:pt x="7" y="25"/>
                    <a:pt x="7" y="25"/>
                    <a:pt x="7" y="25"/>
                  </a:cubicBezTo>
                  <a:cubicBezTo>
                    <a:pt x="7" y="25"/>
                    <a:pt x="8" y="24"/>
                    <a:pt x="10" y="22"/>
                  </a:cubicBezTo>
                  <a:cubicBezTo>
                    <a:pt x="12" y="21"/>
                    <a:pt x="14" y="19"/>
                    <a:pt x="17" y="17"/>
                  </a:cubicBezTo>
                  <a:cubicBezTo>
                    <a:pt x="22" y="13"/>
                    <a:pt x="27" y="9"/>
                    <a:pt x="27"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0" name="Freeform 20"/>
            <p:cNvSpPr/>
            <p:nvPr/>
          </p:nvSpPr>
          <p:spPr bwMode="auto">
            <a:xfrm>
              <a:off x="2216150" y="2400300"/>
              <a:ext cx="82550" cy="69850"/>
            </a:xfrm>
            <a:custGeom>
              <a:avLst/>
              <a:gdLst>
                <a:gd name="T0" fmla="*/ 52 w 52"/>
                <a:gd name="T1" fmla="*/ 15 h 44"/>
                <a:gd name="T2" fmla="*/ 41 w 52"/>
                <a:gd name="T3" fmla="*/ 0 h 44"/>
                <a:gd name="T4" fmla="*/ 0 w 52"/>
                <a:gd name="T5" fmla="*/ 27 h 44"/>
                <a:gd name="T6" fmla="*/ 11 w 52"/>
                <a:gd name="T7" fmla="*/ 44 h 44"/>
                <a:gd name="T8" fmla="*/ 52 w 52"/>
                <a:gd name="T9" fmla="*/ 15 h 44"/>
              </a:gdLst>
              <a:ahLst/>
              <a:cxnLst>
                <a:cxn ang="0">
                  <a:pos x="T0" y="T1"/>
                </a:cxn>
                <a:cxn ang="0">
                  <a:pos x="T2" y="T3"/>
                </a:cxn>
                <a:cxn ang="0">
                  <a:pos x="T4" y="T5"/>
                </a:cxn>
                <a:cxn ang="0">
                  <a:pos x="T6" y="T7"/>
                </a:cxn>
                <a:cxn ang="0">
                  <a:pos x="T8" y="T9"/>
                </a:cxn>
              </a:cxnLst>
              <a:rect l="0" t="0" r="r" b="b"/>
              <a:pathLst>
                <a:path w="52" h="44">
                  <a:moveTo>
                    <a:pt x="52" y="15"/>
                  </a:moveTo>
                  <a:lnTo>
                    <a:pt x="41" y="0"/>
                  </a:lnTo>
                  <a:lnTo>
                    <a:pt x="0" y="27"/>
                  </a:lnTo>
                  <a:lnTo>
                    <a:pt x="11" y="44"/>
                  </a:lnTo>
                  <a:lnTo>
                    <a:pt x="52" y="15"/>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1" name="Freeform 21"/>
            <p:cNvSpPr/>
            <p:nvPr/>
          </p:nvSpPr>
          <p:spPr bwMode="auto">
            <a:xfrm>
              <a:off x="2312988" y="2338388"/>
              <a:ext cx="82550" cy="65088"/>
            </a:xfrm>
            <a:custGeom>
              <a:avLst/>
              <a:gdLst>
                <a:gd name="T0" fmla="*/ 28 w 28"/>
                <a:gd name="T1" fmla="*/ 9 h 22"/>
                <a:gd name="T2" fmla="*/ 23 w 28"/>
                <a:gd name="T3" fmla="*/ 0 h 22"/>
                <a:gd name="T4" fmla="*/ 11 w 28"/>
                <a:gd name="T5" fmla="*/ 6 h 22"/>
                <a:gd name="T6" fmla="*/ 0 w 28"/>
                <a:gd name="T7" fmla="*/ 13 h 22"/>
                <a:gd name="T8" fmla="*/ 6 w 28"/>
                <a:gd name="T9" fmla="*/ 22 h 22"/>
                <a:gd name="T10" fmla="*/ 17 w 28"/>
                <a:gd name="T11" fmla="*/ 15 h 22"/>
                <a:gd name="T12" fmla="*/ 28 w 28"/>
                <a:gd name="T13" fmla="*/ 9 h 22"/>
              </a:gdLst>
              <a:ahLst/>
              <a:cxnLst>
                <a:cxn ang="0">
                  <a:pos x="T0" y="T1"/>
                </a:cxn>
                <a:cxn ang="0">
                  <a:pos x="T2" y="T3"/>
                </a:cxn>
                <a:cxn ang="0">
                  <a:pos x="T4" y="T5"/>
                </a:cxn>
                <a:cxn ang="0">
                  <a:pos x="T6" y="T7"/>
                </a:cxn>
                <a:cxn ang="0">
                  <a:pos x="T8" y="T9"/>
                </a:cxn>
                <a:cxn ang="0">
                  <a:pos x="T10" y="T11"/>
                </a:cxn>
                <a:cxn ang="0">
                  <a:pos x="T12" y="T13"/>
                </a:cxn>
              </a:cxnLst>
              <a:rect l="0" t="0" r="r" b="b"/>
              <a:pathLst>
                <a:path w="28" h="22">
                  <a:moveTo>
                    <a:pt x="28" y="9"/>
                  </a:moveTo>
                  <a:cubicBezTo>
                    <a:pt x="23" y="0"/>
                    <a:pt x="23" y="0"/>
                    <a:pt x="23" y="0"/>
                  </a:cubicBezTo>
                  <a:cubicBezTo>
                    <a:pt x="23" y="0"/>
                    <a:pt x="17" y="3"/>
                    <a:pt x="11" y="6"/>
                  </a:cubicBezTo>
                  <a:cubicBezTo>
                    <a:pt x="6" y="10"/>
                    <a:pt x="0" y="13"/>
                    <a:pt x="0" y="13"/>
                  </a:cubicBezTo>
                  <a:cubicBezTo>
                    <a:pt x="6" y="22"/>
                    <a:pt x="6" y="22"/>
                    <a:pt x="6" y="22"/>
                  </a:cubicBezTo>
                  <a:cubicBezTo>
                    <a:pt x="6" y="22"/>
                    <a:pt x="11" y="19"/>
                    <a:pt x="17" y="15"/>
                  </a:cubicBezTo>
                  <a:cubicBezTo>
                    <a:pt x="22" y="12"/>
                    <a:pt x="28" y="9"/>
                    <a:pt x="28"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2" name="Freeform 22"/>
            <p:cNvSpPr/>
            <p:nvPr/>
          </p:nvSpPr>
          <p:spPr bwMode="auto">
            <a:xfrm>
              <a:off x="2382838" y="2255838"/>
              <a:ext cx="177800" cy="155575"/>
            </a:xfrm>
            <a:custGeom>
              <a:avLst/>
              <a:gdLst>
                <a:gd name="T0" fmla="*/ 0 w 112"/>
                <a:gd name="T1" fmla="*/ 0 h 98"/>
                <a:gd name="T2" fmla="*/ 112 w 112"/>
                <a:gd name="T3" fmla="*/ 2 h 98"/>
                <a:gd name="T4" fmla="*/ 54 w 112"/>
                <a:gd name="T5" fmla="*/ 98 h 98"/>
                <a:gd name="T6" fmla="*/ 0 w 112"/>
                <a:gd name="T7" fmla="*/ 0 h 98"/>
              </a:gdLst>
              <a:ahLst/>
              <a:cxnLst>
                <a:cxn ang="0">
                  <a:pos x="T0" y="T1"/>
                </a:cxn>
                <a:cxn ang="0">
                  <a:pos x="T2" y="T3"/>
                </a:cxn>
                <a:cxn ang="0">
                  <a:pos x="T4" y="T5"/>
                </a:cxn>
                <a:cxn ang="0">
                  <a:pos x="T6" y="T7"/>
                </a:cxn>
              </a:cxnLst>
              <a:rect l="0" t="0" r="r" b="b"/>
              <a:pathLst>
                <a:path w="112" h="98">
                  <a:moveTo>
                    <a:pt x="0" y="0"/>
                  </a:moveTo>
                  <a:lnTo>
                    <a:pt x="112" y="2"/>
                  </a:lnTo>
                  <a:lnTo>
                    <a:pt x="54" y="98"/>
                  </a:lnTo>
                  <a:lnTo>
                    <a:pt x="0"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23" name="Group 22"/>
          <p:cNvGrpSpPr/>
          <p:nvPr/>
        </p:nvGrpSpPr>
        <p:grpSpPr>
          <a:xfrm>
            <a:off x="3952567" y="2290763"/>
            <a:ext cx="811212" cy="858838"/>
            <a:chOff x="3979863" y="2290763"/>
            <a:chExt cx="811212" cy="858838"/>
          </a:xfrm>
          <a:solidFill>
            <a:schemeClr val="tx2"/>
          </a:solidFill>
        </p:grpSpPr>
        <p:sp>
          <p:nvSpPr>
            <p:cNvPr id="24" name="Freeform 23"/>
            <p:cNvSpPr/>
            <p:nvPr/>
          </p:nvSpPr>
          <p:spPr bwMode="auto">
            <a:xfrm>
              <a:off x="3979863" y="2290763"/>
              <a:ext cx="82550" cy="65088"/>
            </a:xfrm>
            <a:custGeom>
              <a:avLst/>
              <a:gdLst>
                <a:gd name="T0" fmla="*/ 23 w 28"/>
                <a:gd name="T1" fmla="*/ 22 h 22"/>
                <a:gd name="T2" fmla="*/ 28 w 28"/>
                <a:gd name="T3" fmla="*/ 12 h 22"/>
                <a:gd name="T4" fmla="*/ 25 w 28"/>
                <a:gd name="T5" fmla="*/ 10 h 22"/>
                <a:gd name="T6" fmla="*/ 17 w 28"/>
                <a:gd name="T7" fmla="*/ 6 h 22"/>
                <a:gd name="T8" fmla="*/ 5 w 28"/>
                <a:gd name="T9" fmla="*/ 0 h 22"/>
                <a:gd name="T10" fmla="*/ 0 w 28"/>
                <a:gd name="T11" fmla="*/ 9 h 22"/>
                <a:gd name="T12" fmla="*/ 11 w 28"/>
                <a:gd name="T13" fmla="*/ 15 h 22"/>
                <a:gd name="T14" fmla="*/ 19 w 28"/>
                <a:gd name="T15" fmla="*/ 20 h 22"/>
                <a:gd name="T16" fmla="*/ 23 w 28"/>
                <a:gd name="T17" fmla="*/ 22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2">
                  <a:moveTo>
                    <a:pt x="23" y="22"/>
                  </a:moveTo>
                  <a:cubicBezTo>
                    <a:pt x="28" y="12"/>
                    <a:pt x="28" y="12"/>
                    <a:pt x="28" y="12"/>
                  </a:cubicBezTo>
                  <a:cubicBezTo>
                    <a:pt x="28" y="12"/>
                    <a:pt x="27" y="12"/>
                    <a:pt x="25" y="10"/>
                  </a:cubicBezTo>
                  <a:cubicBezTo>
                    <a:pt x="22" y="9"/>
                    <a:pt x="20" y="7"/>
                    <a:pt x="17" y="6"/>
                  </a:cubicBezTo>
                  <a:cubicBezTo>
                    <a:pt x="11" y="3"/>
                    <a:pt x="5" y="0"/>
                    <a:pt x="5" y="0"/>
                  </a:cubicBezTo>
                  <a:cubicBezTo>
                    <a:pt x="0" y="9"/>
                    <a:pt x="0" y="9"/>
                    <a:pt x="0" y="9"/>
                  </a:cubicBezTo>
                  <a:cubicBezTo>
                    <a:pt x="0" y="9"/>
                    <a:pt x="6" y="12"/>
                    <a:pt x="11" y="15"/>
                  </a:cubicBezTo>
                  <a:cubicBezTo>
                    <a:pt x="14" y="17"/>
                    <a:pt x="17" y="18"/>
                    <a:pt x="19" y="20"/>
                  </a:cubicBezTo>
                  <a:cubicBezTo>
                    <a:pt x="22" y="21"/>
                    <a:pt x="23" y="22"/>
                    <a:pt x="23"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nvGrpSpPr>
            <p:cNvPr id="25" name="Group 24"/>
            <p:cNvGrpSpPr/>
            <p:nvPr/>
          </p:nvGrpSpPr>
          <p:grpSpPr>
            <a:xfrm>
              <a:off x="4079875" y="2346325"/>
              <a:ext cx="711200" cy="803276"/>
              <a:chOff x="4079875" y="2346325"/>
              <a:chExt cx="711200" cy="803276"/>
            </a:xfrm>
            <a:grpFill/>
          </p:grpSpPr>
          <p:sp>
            <p:nvSpPr>
              <p:cNvPr id="26" name="Freeform 24"/>
              <p:cNvSpPr/>
              <p:nvPr/>
            </p:nvSpPr>
            <p:spPr bwMode="auto">
              <a:xfrm>
                <a:off x="4079875" y="2346325"/>
                <a:ext cx="82550" cy="68263"/>
              </a:xfrm>
              <a:custGeom>
                <a:avLst/>
                <a:gdLst>
                  <a:gd name="T0" fmla="*/ 22 w 28"/>
                  <a:gd name="T1" fmla="*/ 23 h 23"/>
                  <a:gd name="T2" fmla="*/ 28 w 28"/>
                  <a:gd name="T3" fmla="*/ 14 h 23"/>
                  <a:gd name="T4" fmla="*/ 17 w 28"/>
                  <a:gd name="T5" fmla="*/ 7 h 23"/>
                  <a:gd name="T6" fmla="*/ 6 w 28"/>
                  <a:gd name="T7" fmla="*/ 0 h 23"/>
                  <a:gd name="T8" fmla="*/ 0 w 28"/>
                  <a:gd name="T9" fmla="*/ 9 h 23"/>
                  <a:gd name="T10" fmla="*/ 11 w 28"/>
                  <a:gd name="T11" fmla="*/ 16 h 23"/>
                  <a:gd name="T12" fmla="*/ 22 w 28"/>
                  <a:gd name="T13" fmla="*/ 23 h 23"/>
                </a:gdLst>
                <a:ahLst/>
                <a:cxnLst>
                  <a:cxn ang="0">
                    <a:pos x="T0" y="T1"/>
                  </a:cxn>
                  <a:cxn ang="0">
                    <a:pos x="T2" y="T3"/>
                  </a:cxn>
                  <a:cxn ang="0">
                    <a:pos x="T4" y="T5"/>
                  </a:cxn>
                  <a:cxn ang="0">
                    <a:pos x="T6" y="T7"/>
                  </a:cxn>
                  <a:cxn ang="0">
                    <a:pos x="T8" y="T9"/>
                  </a:cxn>
                  <a:cxn ang="0">
                    <a:pos x="T10" y="T11"/>
                  </a:cxn>
                  <a:cxn ang="0">
                    <a:pos x="T12" y="T13"/>
                  </a:cxn>
                </a:cxnLst>
                <a:rect l="0" t="0" r="r" b="b"/>
                <a:pathLst>
                  <a:path w="28" h="23">
                    <a:moveTo>
                      <a:pt x="22" y="23"/>
                    </a:moveTo>
                    <a:cubicBezTo>
                      <a:pt x="28" y="14"/>
                      <a:pt x="28" y="14"/>
                      <a:pt x="28" y="14"/>
                    </a:cubicBezTo>
                    <a:cubicBezTo>
                      <a:pt x="28" y="14"/>
                      <a:pt x="23" y="11"/>
                      <a:pt x="17" y="7"/>
                    </a:cubicBezTo>
                    <a:cubicBezTo>
                      <a:pt x="11" y="3"/>
                      <a:pt x="6" y="0"/>
                      <a:pt x="6" y="0"/>
                    </a:cubicBezTo>
                    <a:cubicBezTo>
                      <a:pt x="0" y="9"/>
                      <a:pt x="0" y="9"/>
                      <a:pt x="0" y="9"/>
                    </a:cubicBezTo>
                    <a:cubicBezTo>
                      <a:pt x="0" y="9"/>
                      <a:pt x="6" y="12"/>
                      <a:pt x="11" y="16"/>
                    </a:cubicBezTo>
                    <a:cubicBezTo>
                      <a:pt x="17" y="20"/>
                      <a:pt x="22" y="23"/>
                      <a:pt x="22"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7" name="Freeform 25"/>
              <p:cNvSpPr/>
              <p:nvPr/>
            </p:nvSpPr>
            <p:spPr bwMode="auto">
              <a:xfrm>
                <a:off x="4176713" y="2411413"/>
                <a:ext cx="82550" cy="71438"/>
              </a:xfrm>
              <a:custGeom>
                <a:avLst/>
                <a:gdLst>
                  <a:gd name="T0" fmla="*/ 21 w 28"/>
                  <a:gd name="T1" fmla="*/ 24 h 24"/>
                  <a:gd name="T2" fmla="*/ 28 w 28"/>
                  <a:gd name="T3" fmla="*/ 15 h 24"/>
                  <a:gd name="T4" fmla="*/ 25 w 28"/>
                  <a:gd name="T5" fmla="*/ 13 h 24"/>
                  <a:gd name="T6" fmla="*/ 17 w 28"/>
                  <a:gd name="T7" fmla="*/ 7 h 24"/>
                  <a:gd name="T8" fmla="*/ 6 w 28"/>
                  <a:gd name="T9" fmla="*/ 0 h 24"/>
                  <a:gd name="T10" fmla="*/ 0 w 28"/>
                  <a:gd name="T11" fmla="*/ 8 h 24"/>
                  <a:gd name="T12" fmla="*/ 11 w 28"/>
                  <a:gd name="T13" fmla="*/ 16 h 24"/>
                  <a:gd name="T14" fmla="*/ 18 w 28"/>
                  <a:gd name="T15" fmla="*/ 21 h 24"/>
                  <a:gd name="T16" fmla="*/ 21 w 28"/>
                  <a:gd name="T17" fmla="*/ 24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4">
                    <a:moveTo>
                      <a:pt x="21" y="24"/>
                    </a:moveTo>
                    <a:cubicBezTo>
                      <a:pt x="28" y="15"/>
                      <a:pt x="28" y="15"/>
                      <a:pt x="28" y="15"/>
                    </a:cubicBezTo>
                    <a:cubicBezTo>
                      <a:pt x="28" y="15"/>
                      <a:pt x="27" y="14"/>
                      <a:pt x="25" y="13"/>
                    </a:cubicBezTo>
                    <a:cubicBezTo>
                      <a:pt x="23" y="11"/>
                      <a:pt x="20" y="9"/>
                      <a:pt x="17" y="7"/>
                    </a:cubicBezTo>
                    <a:cubicBezTo>
                      <a:pt x="12" y="3"/>
                      <a:pt x="6" y="0"/>
                      <a:pt x="6" y="0"/>
                    </a:cubicBezTo>
                    <a:cubicBezTo>
                      <a:pt x="0" y="8"/>
                      <a:pt x="0" y="8"/>
                      <a:pt x="0" y="8"/>
                    </a:cubicBezTo>
                    <a:cubicBezTo>
                      <a:pt x="0" y="8"/>
                      <a:pt x="5" y="12"/>
                      <a:pt x="11" y="16"/>
                    </a:cubicBezTo>
                    <a:cubicBezTo>
                      <a:pt x="14" y="18"/>
                      <a:pt x="16" y="20"/>
                      <a:pt x="18" y="21"/>
                    </a:cubicBezTo>
                    <a:cubicBezTo>
                      <a:pt x="20" y="23"/>
                      <a:pt x="21" y="24"/>
                      <a:pt x="21"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8" name="Freeform 26"/>
              <p:cNvSpPr/>
              <p:nvPr/>
            </p:nvSpPr>
            <p:spPr bwMode="auto">
              <a:xfrm>
                <a:off x="4270375" y="2479675"/>
                <a:ext cx="79375" cy="76200"/>
              </a:xfrm>
              <a:custGeom>
                <a:avLst/>
                <a:gdLst>
                  <a:gd name="T0" fmla="*/ 20 w 27"/>
                  <a:gd name="T1" fmla="*/ 26 h 26"/>
                  <a:gd name="T2" fmla="*/ 27 w 27"/>
                  <a:gd name="T3" fmla="*/ 18 h 26"/>
                  <a:gd name="T4" fmla="*/ 17 w 27"/>
                  <a:gd name="T5" fmla="*/ 9 h 26"/>
                  <a:gd name="T6" fmla="*/ 9 w 27"/>
                  <a:gd name="T7" fmla="*/ 3 h 26"/>
                  <a:gd name="T8" fmla="*/ 6 w 27"/>
                  <a:gd name="T9" fmla="*/ 0 h 26"/>
                  <a:gd name="T10" fmla="*/ 0 w 27"/>
                  <a:gd name="T11" fmla="*/ 9 h 26"/>
                  <a:gd name="T12" fmla="*/ 3 w 27"/>
                  <a:gd name="T13" fmla="*/ 11 h 26"/>
                  <a:gd name="T14" fmla="*/ 10 w 27"/>
                  <a:gd name="T15" fmla="*/ 17 h 26"/>
                  <a:gd name="T16" fmla="*/ 20 w 2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20" y="26"/>
                    </a:moveTo>
                    <a:cubicBezTo>
                      <a:pt x="27" y="18"/>
                      <a:pt x="27" y="18"/>
                      <a:pt x="27" y="18"/>
                    </a:cubicBezTo>
                    <a:cubicBezTo>
                      <a:pt x="27" y="18"/>
                      <a:pt x="22" y="13"/>
                      <a:pt x="17" y="9"/>
                    </a:cubicBezTo>
                    <a:cubicBezTo>
                      <a:pt x="14" y="7"/>
                      <a:pt x="11" y="4"/>
                      <a:pt x="9" y="3"/>
                    </a:cubicBezTo>
                    <a:cubicBezTo>
                      <a:pt x="8" y="1"/>
                      <a:pt x="6" y="0"/>
                      <a:pt x="6" y="0"/>
                    </a:cubicBezTo>
                    <a:cubicBezTo>
                      <a:pt x="0" y="9"/>
                      <a:pt x="0" y="9"/>
                      <a:pt x="0" y="9"/>
                    </a:cubicBezTo>
                    <a:cubicBezTo>
                      <a:pt x="0" y="9"/>
                      <a:pt x="1" y="10"/>
                      <a:pt x="3" y="11"/>
                    </a:cubicBezTo>
                    <a:cubicBezTo>
                      <a:pt x="5" y="13"/>
                      <a:pt x="7" y="15"/>
                      <a:pt x="10" y="17"/>
                    </a:cubicBezTo>
                    <a:cubicBezTo>
                      <a:pt x="15" y="21"/>
                      <a:pt x="20" y="26"/>
                      <a:pt x="20"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29" name="Freeform 27"/>
              <p:cNvSpPr/>
              <p:nvPr/>
            </p:nvSpPr>
            <p:spPr bwMode="auto">
              <a:xfrm>
                <a:off x="4356100" y="2555875"/>
                <a:ext cx="79375" cy="76200"/>
              </a:xfrm>
              <a:custGeom>
                <a:avLst/>
                <a:gdLst>
                  <a:gd name="T0" fmla="*/ 19 w 27"/>
                  <a:gd name="T1" fmla="*/ 26 h 26"/>
                  <a:gd name="T2" fmla="*/ 27 w 27"/>
                  <a:gd name="T3" fmla="*/ 19 h 26"/>
                  <a:gd name="T4" fmla="*/ 24 w 27"/>
                  <a:gd name="T5" fmla="*/ 16 h 26"/>
                  <a:gd name="T6" fmla="*/ 17 w 27"/>
                  <a:gd name="T7" fmla="*/ 9 h 26"/>
                  <a:gd name="T8" fmla="*/ 8 w 27"/>
                  <a:gd name="T9" fmla="*/ 0 h 26"/>
                  <a:gd name="T10" fmla="*/ 0 w 27"/>
                  <a:gd name="T11" fmla="*/ 8 h 26"/>
                  <a:gd name="T12" fmla="*/ 10 w 27"/>
                  <a:gd name="T13" fmla="*/ 17 h 26"/>
                  <a:gd name="T14" fmla="*/ 16 w 27"/>
                  <a:gd name="T15" fmla="*/ 23 h 26"/>
                  <a:gd name="T16" fmla="*/ 19 w 27"/>
                  <a:gd name="T17" fmla="*/ 26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19" y="26"/>
                    </a:moveTo>
                    <a:cubicBezTo>
                      <a:pt x="27" y="19"/>
                      <a:pt x="27" y="19"/>
                      <a:pt x="27" y="19"/>
                    </a:cubicBezTo>
                    <a:cubicBezTo>
                      <a:pt x="27" y="19"/>
                      <a:pt x="26" y="18"/>
                      <a:pt x="24" y="16"/>
                    </a:cubicBezTo>
                    <a:cubicBezTo>
                      <a:pt x="22" y="14"/>
                      <a:pt x="20" y="12"/>
                      <a:pt x="17" y="9"/>
                    </a:cubicBezTo>
                    <a:cubicBezTo>
                      <a:pt x="12" y="5"/>
                      <a:pt x="8" y="0"/>
                      <a:pt x="8" y="0"/>
                    </a:cubicBezTo>
                    <a:cubicBezTo>
                      <a:pt x="0" y="8"/>
                      <a:pt x="0" y="8"/>
                      <a:pt x="0" y="8"/>
                    </a:cubicBezTo>
                    <a:cubicBezTo>
                      <a:pt x="0" y="8"/>
                      <a:pt x="5" y="13"/>
                      <a:pt x="10" y="17"/>
                    </a:cubicBezTo>
                    <a:cubicBezTo>
                      <a:pt x="12" y="19"/>
                      <a:pt x="15" y="22"/>
                      <a:pt x="16" y="23"/>
                    </a:cubicBezTo>
                    <a:cubicBezTo>
                      <a:pt x="18" y="25"/>
                      <a:pt x="19" y="26"/>
                      <a:pt x="19"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0" name="Freeform 28"/>
              <p:cNvSpPr/>
              <p:nvPr/>
            </p:nvSpPr>
            <p:spPr bwMode="auto">
              <a:xfrm>
                <a:off x="4438650" y="2638425"/>
                <a:ext cx="76200" cy="79375"/>
              </a:xfrm>
              <a:custGeom>
                <a:avLst/>
                <a:gdLst>
                  <a:gd name="T0" fmla="*/ 18 w 26"/>
                  <a:gd name="T1" fmla="*/ 27 h 27"/>
                  <a:gd name="T2" fmla="*/ 26 w 26"/>
                  <a:gd name="T3" fmla="*/ 20 h 27"/>
                  <a:gd name="T4" fmla="*/ 17 w 26"/>
                  <a:gd name="T5" fmla="*/ 10 h 27"/>
                  <a:gd name="T6" fmla="*/ 8 w 26"/>
                  <a:gd name="T7" fmla="*/ 0 h 27"/>
                  <a:gd name="T8" fmla="*/ 0 w 26"/>
                  <a:gd name="T9" fmla="*/ 8 h 27"/>
                  <a:gd name="T10" fmla="*/ 9 w 26"/>
                  <a:gd name="T11" fmla="*/ 17 h 27"/>
                  <a:gd name="T12" fmla="*/ 18 w 26"/>
                  <a:gd name="T13" fmla="*/ 27 h 27"/>
                </a:gdLst>
                <a:ahLst/>
                <a:cxnLst>
                  <a:cxn ang="0">
                    <a:pos x="T0" y="T1"/>
                  </a:cxn>
                  <a:cxn ang="0">
                    <a:pos x="T2" y="T3"/>
                  </a:cxn>
                  <a:cxn ang="0">
                    <a:pos x="T4" y="T5"/>
                  </a:cxn>
                  <a:cxn ang="0">
                    <a:pos x="T6" y="T7"/>
                  </a:cxn>
                  <a:cxn ang="0">
                    <a:pos x="T8" y="T9"/>
                  </a:cxn>
                  <a:cxn ang="0">
                    <a:pos x="T10" y="T11"/>
                  </a:cxn>
                  <a:cxn ang="0">
                    <a:pos x="T12" y="T13"/>
                  </a:cxn>
                </a:cxnLst>
                <a:rect l="0" t="0" r="r" b="b"/>
                <a:pathLst>
                  <a:path w="26" h="27">
                    <a:moveTo>
                      <a:pt x="18" y="27"/>
                    </a:moveTo>
                    <a:cubicBezTo>
                      <a:pt x="26" y="20"/>
                      <a:pt x="26" y="20"/>
                      <a:pt x="26" y="20"/>
                    </a:cubicBezTo>
                    <a:cubicBezTo>
                      <a:pt x="26" y="20"/>
                      <a:pt x="22" y="15"/>
                      <a:pt x="17" y="10"/>
                    </a:cubicBezTo>
                    <a:cubicBezTo>
                      <a:pt x="13" y="5"/>
                      <a:pt x="8" y="0"/>
                      <a:pt x="8" y="0"/>
                    </a:cubicBezTo>
                    <a:cubicBezTo>
                      <a:pt x="0" y="8"/>
                      <a:pt x="0" y="8"/>
                      <a:pt x="0" y="8"/>
                    </a:cubicBezTo>
                    <a:cubicBezTo>
                      <a:pt x="0" y="8"/>
                      <a:pt x="5" y="12"/>
                      <a:pt x="9" y="17"/>
                    </a:cubicBezTo>
                    <a:cubicBezTo>
                      <a:pt x="14" y="22"/>
                      <a:pt x="18" y="27"/>
                      <a:pt x="18" y="2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1" name="Freeform 29"/>
              <p:cNvSpPr/>
              <p:nvPr/>
            </p:nvSpPr>
            <p:spPr bwMode="auto">
              <a:xfrm>
                <a:off x="4514850" y="2725738"/>
                <a:ext cx="73025" cy="82550"/>
              </a:xfrm>
              <a:custGeom>
                <a:avLst/>
                <a:gdLst>
                  <a:gd name="T0" fmla="*/ 32 w 46"/>
                  <a:gd name="T1" fmla="*/ 52 h 52"/>
                  <a:gd name="T2" fmla="*/ 46 w 46"/>
                  <a:gd name="T3" fmla="*/ 39 h 52"/>
                  <a:gd name="T4" fmla="*/ 17 w 46"/>
                  <a:gd name="T5" fmla="*/ 0 h 52"/>
                  <a:gd name="T6" fmla="*/ 0 w 46"/>
                  <a:gd name="T7" fmla="*/ 13 h 52"/>
                  <a:gd name="T8" fmla="*/ 32 w 46"/>
                  <a:gd name="T9" fmla="*/ 52 h 52"/>
                </a:gdLst>
                <a:ahLst/>
                <a:cxnLst>
                  <a:cxn ang="0">
                    <a:pos x="T0" y="T1"/>
                  </a:cxn>
                  <a:cxn ang="0">
                    <a:pos x="T2" y="T3"/>
                  </a:cxn>
                  <a:cxn ang="0">
                    <a:pos x="T4" y="T5"/>
                  </a:cxn>
                  <a:cxn ang="0">
                    <a:pos x="T6" y="T7"/>
                  </a:cxn>
                  <a:cxn ang="0">
                    <a:pos x="T8" y="T9"/>
                  </a:cxn>
                </a:cxnLst>
                <a:rect l="0" t="0" r="r" b="b"/>
                <a:pathLst>
                  <a:path w="46" h="52">
                    <a:moveTo>
                      <a:pt x="32" y="52"/>
                    </a:moveTo>
                    <a:lnTo>
                      <a:pt x="46" y="39"/>
                    </a:lnTo>
                    <a:lnTo>
                      <a:pt x="17" y="0"/>
                    </a:lnTo>
                    <a:lnTo>
                      <a:pt x="0" y="13"/>
                    </a:lnTo>
                    <a:lnTo>
                      <a:pt x="32" y="5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2" name="Freeform 30"/>
              <p:cNvSpPr/>
              <p:nvPr/>
            </p:nvSpPr>
            <p:spPr bwMode="auto">
              <a:xfrm>
                <a:off x="4584700" y="2819400"/>
                <a:ext cx="71438" cy="82550"/>
              </a:xfrm>
              <a:custGeom>
                <a:avLst/>
                <a:gdLst>
                  <a:gd name="T0" fmla="*/ 15 w 24"/>
                  <a:gd name="T1" fmla="*/ 28 h 28"/>
                  <a:gd name="T2" fmla="*/ 24 w 24"/>
                  <a:gd name="T3" fmla="*/ 22 h 28"/>
                  <a:gd name="T4" fmla="*/ 22 w 24"/>
                  <a:gd name="T5" fmla="*/ 18 h 28"/>
                  <a:gd name="T6" fmla="*/ 17 w 24"/>
                  <a:gd name="T7" fmla="*/ 11 h 28"/>
                  <a:gd name="T8" fmla="*/ 9 w 24"/>
                  <a:gd name="T9" fmla="*/ 0 h 28"/>
                  <a:gd name="T10" fmla="*/ 0 w 24"/>
                  <a:gd name="T11" fmla="*/ 6 h 28"/>
                  <a:gd name="T12" fmla="*/ 8 w 24"/>
                  <a:gd name="T13" fmla="*/ 17 h 28"/>
                  <a:gd name="T14" fmla="*/ 13 w 24"/>
                  <a:gd name="T15" fmla="*/ 24 h 28"/>
                  <a:gd name="T16" fmla="*/ 15 w 24"/>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8">
                    <a:moveTo>
                      <a:pt x="15" y="28"/>
                    </a:moveTo>
                    <a:cubicBezTo>
                      <a:pt x="24" y="22"/>
                      <a:pt x="24" y="22"/>
                      <a:pt x="24" y="22"/>
                    </a:cubicBezTo>
                    <a:cubicBezTo>
                      <a:pt x="24" y="22"/>
                      <a:pt x="23" y="21"/>
                      <a:pt x="22" y="18"/>
                    </a:cubicBezTo>
                    <a:cubicBezTo>
                      <a:pt x="20" y="16"/>
                      <a:pt x="19" y="13"/>
                      <a:pt x="17" y="11"/>
                    </a:cubicBezTo>
                    <a:cubicBezTo>
                      <a:pt x="13" y="5"/>
                      <a:pt x="9" y="0"/>
                      <a:pt x="9" y="0"/>
                    </a:cubicBezTo>
                    <a:cubicBezTo>
                      <a:pt x="0" y="6"/>
                      <a:pt x="0" y="6"/>
                      <a:pt x="0" y="6"/>
                    </a:cubicBezTo>
                    <a:cubicBezTo>
                      <a:pt x="0" y="6"/>
                      <a:pt x="4" y="11"/>
                      <a:pt x="8" y="17"/>
                    </a:cubicBezTo>
                    <a:cubicBezTo>
                      <a:pt x="10" y="19"/>
                      <a:pt x="11" y="22"/>
                      <a:pt x="13" y="24"/>
                    </a:cubicBezTo>
                    <a:cubicBezTo>
                      <a:pt x="14" y="26"/>
                      <a:pt x="15" y="28"/>
                      <a:pt x="15"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3" name="Freeform 31"/>
              <p:cNvSpPr/>
              <p:nvPr/>
            </p:nvSpPr>
            <p:spPr bwMode="auto">
              <a:xfrm>
                <a:off x="4649788" y="2917825"/>
                <a:ext cx="68263" cy="80963"/>
              </a:xfrm>
              <a:custGeom>
                <a:avLst/>
                <a:gdLst>
                  <a:gd name="T0" fmla="*/ 13 w 23"/>
                  <a:gd name="T1" fmla="*/ 28 h 28"/>
                  <a:gd name="T2" fmla="*/ 23 w 23"/>
                  <a:gd name="T3" fmla="*/ 23 h 28"/>
                  <a:gd name="T4" fmla="*/ 16 w 23"/>
                  <a:gd name="T5" fmla="*/ 11 h 28"/>
                  <a:gd name="T6" fmla="*/ 11 w 23"/>
                  <a:gd name="T7" fmla="*/ 3 h 28"/>
                  <a:gd name="T8" fmla="*/ 9 w 23"/>
                  <a:gd name="T9" fmla="*/ 0 h 28"/>
                  <a:gd name="T10" fmla="*/ 0 w 23"/>
                  <a:gd name="T11" fmla="*/ 6 h 28"/>
                  <a:gd name="T12" fmla="*/ 2 w 23"/>
                  <a:gd name="T13" fmla="*/ 9 h 28"/>
                  <a:gd name="T14" fmla="*/ 7 w 23"/>
                  <a:gd name="T15" fmla="*/ 17 h 28"/>
                  <a:gd name="T16" fmla="*/ 13 w 23"/>
                  <a:gd name="T17" fmla="*/ 28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13" y="28"/>
                    </a:moveTo>
                    <a:cubicBezTo>
                      <a:pt x="23" y="23"/>
                      <a:pt x="23" y="23"/>
                      <a:pt x="23" y="23"/>
                    </a:cubicBezTo>
                    <a:cubicBezTo>
                      <a:pt x="23" y="23"/>
                      <a:pt x="19" y="17"/>
                      <a:pt x="16" y="11"/>
                    </a:cubicBezTo>
                    <a:cubicBezTo>
                      <a:pt x="14" y="9"/>
                      <a:pt x="13" y="6"/>
                      <a:pt x="11" y="3"/>
                    </a:cubicBezTo>
                    <a:cubicBezTo>
                      <a:pt x="10" y="1"/>
                      <a:pt x="9" y="0"/>
                      <a:pt x="9" y="0"/>
                    </a:cubicBezTo>
                    <a:cubicBezTo>
                      <a:pt x="0" y="6"/>
                      <a:pt x="0" y="6"/>
                      <a:pt x="0" y="6"/>
                    </a:cubicBezTo>
                    <a:cubicBezTo>
                      <a:pt x="0" y="6"/>
                      <a:pt x="1" y="7"/>
                      <a:pt x="2" y="9"/>
                    </a:cubicBezTo>
                    <a:cubicBezTo>
                      <a:pt x="3" y="11"/>
                      <a:pt x="5" y="14"/>
                      <a:pt x="7" y="17"/>
                    </a:cubicBezTo>
                    <a:cubicBezTo>
                      <a:pt x="10" y="23"/>
                      <a:pt x="13" y="28"/>
                      <a:pt x="13" y="2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4" name="Freeform 32"/>
              <p:cNvSpPr/>
              <p:nvPr/>
            </p:nvSpPr>
            <p:spPr bwMode="auto">
              <a:xfrm>
                <a:off x="4638675" y="2973388"/>
                <a:ext cx="152400" cy="176213"/>
              </a:xfrm>
              <a:custGeom>
                <a:avLst/>
                <a:gdLst>
                  <a:gd name="T0" fmla="*/ 96 w 96"/>
                  <a:gd name="T1" fmla="*/ 0 h 111"/>
                  <a:gd name="T2" fmla="*/ 94 w 96"/>
                  <a:gd name="T3" fmla="*/ 111 h 111"/>
                  <a:gd name="T4" fmla="*/ 0 w 96"/>
                  <a:gd name="T5" fmla="*/ 55 h 111"/>
                  <a:gd name="T6" fmla="*/ 96 w 96"/>
                  <a:gd name="T7" fmla="*/ 0 h 111"/>
                </a:gdLst>
                <a:ahLst/>
                <a:cxnLst>
                  <a:cxn ang="0">
                    <a:pos x="T0" y="T1"/>
                  </a:cxn>
                  <a:cxn ang="0">
                    <a:pos x="T2" y="T3"/>
                  </a:cxn>
                  <a:cxn ang="0">
                    <a:pos x="T4" y="T5"/>
                  </a:cxn>
                  <a:cxn ang="0">
                    <a:pos x="T6" y="T7"/>
                  </a:cxn>
                </a:cxnLst>
                <a:rect l="0" t="0" r="r" b="b"/>
                <a:pathLst>
                  <a:path w="96" h="111">
                    <a:moveTo>
                      <a:pt x="96" y="0"/>
                    </a:moveTo>
                    <a:lnTo>
                      <a:pt x="94" y="111"/>
                    </a:lnTo>
                    <a:lnTo>
                      <a:pt x="0" y="55"/>
                    </a:lnTo>
                    <a:lnTo>
                      <a:pt x="96" y="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grpSp>
        <p:nvGrpSpPr>
          <p:cNvPr id="35" name="Group 34"/>
          <p:cNvGrpSpPr/>
          <p:nvPr/>
        </p:nvGrpSpPr>
        <p:grpSpPr>
          <a:xfrm>
            <a:off x="3862079" y="4481513"/>
            <a:ext cx="895350" cy="893762"/>
            <a:chOff x="3889375" y="4481513"/>
            <a:chExt cx="895350" cy="893762"/>
          </a:xfrm>
          <a:solidFill>
            <a:schemeClr val="tx2"/>
          </a:solidFill>
        </p:grpSpPr>
        <p:sp>
          <p:nvSpPr>
            <p:cNvPr id="36" name="Freeform 33"/>
            <p:cNvSpPr/>
            <p:nvPr/>
          </p:nvSpPr>
          <p:spPr bwMode="auto">
            <a:xfrm>
              <a:off x="4724400" y="4481513"/>
              <a:ext cx="60325" cy="82550"/>
            </a:xfrm>
            <a:custGeom>
              <a:avLst/>
              <a:gdLst>
                <a:gd name="T0" fmla="*/ 0 w 21"/>
                <a:gd name="T1" fmla="*/ 24 h 28"/>
                <a:gd name="T2" fmla="*/ 10 w 21"/>
                <a:gd name="T3" fmla="*/ 28 h 28"/>
                <a:gd name="T4" fmla="*/ 12 w 21"/>
                <a:gd name="T5" fmla="*/ 25 h 28"/>
                <a:gd name="T6" fmla="*/ 16 w 21"/>
                <a:gd name="T7" fmla="*/ 16 h 28"/>
                <a:gd name="T8" fmla="*/ 21 w 21"/>
                <a:gd name="T9" fmla="*/ 4 h 28"/>
                <a:gd name="T10" fmla="*/ 11 w 21"/>
                <a:gd name="T11" fmla="*/ 0 h 28"/>
                <a:gd name="T12" fmla="*/ 6 w 21"/>
                <a:gd name="T13" fmla="*/ 12 h 28"/>
                <a:gd name="T14" fmla="*/ 2 w 21"/>
                <a:gd name="T15" fmla="*/ 20 h 28"/>
                <a:gd name="T16" fmla="*/ 0 w 21"/>
                <a:gd name="T17" fmla="*/ 24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1" h="28">
                  <a:moveTo>
                    <a:pt x="0" y="24"/>
                  </a:moveTo>
                  <a:cubicBezTo>
                    <a:pt x="10" y="28"/>
                    <a:pt x="10" y="28"/>
                    <a:pt x="10" y="28"/>
                  </a:cubicBezTo>
                  <a:cubicBezTo>
                    <a:pt x="10" y="28"/>
                    <a:pt x="11" y="27"/>
                    <a:pt x="12" y="25"/>
                  </a:cubicBezTo>
                  <a:cubicBezTo>
                    <a:pt x="13" y="22"/>
                    <a:pt x="14" y="19"/>
                    <a:pt x="16" y="16"/>
                  </a:cubicBezTo>
                  <a:cubicBezTo>
                    <a:pt x="18" y="10"/>
                    <a:pt x="21" y="4"/>
                    <a:pt x="21" y="4"/>
                  </a:cubicBezTo>
                  <a:cubicBezTo>
                    <a:pt x="11" y="0"/>
                    <a:pt x="11" y="0"/>
                    <a:pt x="11" y="0"/>
                  </a:cubicBezTo>
                  <a:cubicBezTo>
                    <a:pt x="11" y="0"/>
                    <a:pt x="9" y="6"/>
                    <a:pt x="6" y="12"/>
                  </a:cubicBezTo>
                  <a:cubicBezTo>
                    <a:pt x="5" y="15"/>
                    <a:pt x="3" y="18"/>
                    <a:pt x="2" y="20"/>
                  </a:cubicBezTo>
                  <a:cubicBezTo>
                    <a:pt x="1" y="22"/>
                    <a:pt x="0" y="24"/>
                    <a:pt x="0"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7" name="Freeform 34"/>
            <p:cNvSpPr/>
            <p:nvPr/>
          </p:nvSpPr>
          <p:spPr bwMode="auto">
            <a:xfrm>
              <a:off x="4670425" y="4583113"/>
              <a:ext cx="65088" cy="85725"/>
            </a:xfrm>
            <a:custGeom>
              <a:avLst/>
              <a:gdLst>
                <a:gd name="T0" fmla="*/ 0 w 22"/>
                <a:gd name="T1" fmla="*/ 23 h 29"/>
                <a:gd name="T2" fmla="*/ 9 w 22"/>
                <a:gd name="T3" fmla="*/ 29 h 29"/>
                <a:gd name="T4" fmla="*/ 15 w 22"/>
                <a:gd name="T5" fmla="*/ 17 h 29"/>
                <a:gd name="T6" fmla="*/ 20 w 22"/>
                <a:gd name="T7" fmla="*/ 9 h 29"/>
                <a:gd name="T8" fmla="*/ 22 w 22"/>
                <a:gd name="T9" fmla="*/ 5 h 29"/>
                <a:gd name="T10" fmla="*/ 12 w 22"/>
                <a:gd name="T11" fmla="*/ 0 h 29"/>
                <a:gd name="T12" fmla="*/ 10 w 22"/>
                <a:gd name="T13" fmla="*/ 4 h 29"/>
                <a:gd name="T14" fmla="*/ 6 w 22"/>
                <a:gd name="T15" fmla="*/ 12 h 29"/>
                <a:gd name="T16" fmla="*/ 0 w 22"/>
                <a:gd name="T17" fmla="*/ 23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2" h="29">
                  <a:moveTo>
                    <a:pt x="0" y="23"/>
                  </a:moveTo>
                  <a:cubicBezTo>
                    <a:pt x="9" y="29"/>
                    <a:pt x="9" y="29"/>
                    <a:pt x="9" y="29"/>
                  </a:cubicBezTo>
                  <a:cubicBezTo>
                    <a:pt x="9" y="29"/>
                    <a:pt x="12" y="23"/>
                    <a:pt x="15" y="17"/>
                  </a:cubicBezTo>
                  <a:cubicBezTo>
                    <a:pt x="17" y="14"/>
                    <a:pt x="19" y="11"/>
                    <a:pt x="20" y="9"/>
                  </a:cubicBezTo>
                  <a:cubicBezTo>
                    <a:pt x="21" y="7"/>
                    <a:pt x="22" y="5"/>
                    <a:pt x="22" y="5"/>
                  </a:cubicBezTo>
                  <a:cubicBezTo>
                    <a:pt x="12" y="0"/>
                    <a:pt x="12" y="0"/>
                    <a:pt x="12" y="0"/>
                  </a:cubicBezTo>
                  <a:cubicBezTo>
                    <a:pt x="12" y="0"/>
                    <a:pt x="12" y="2"/>
                    <a:pt x="10" y="4"/>
                  </a:cubicBezTo>
                  <a:cubicBezTo>
                    <a:pt x="9" y="6"/>
                    <a:pt x="8" y="9"/>
                    <a:pt x="6" y="12"/>
                  </a:cubicBezTo>
                  <a:cubicBezTo>
                    <a:pt x="3" y="17"/>
                    <a:pt x="0" y="23"/>
                    <a:pt x="0"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8" name="Freeform 35"/>
            <p:cNvSpPr/>
            <p:nvPr/>
          </p:nvSpPr>
          <p:spPr bwMode="auto">
            <a:xfrm>
              <a:off x="4608513" y="4683125"/>
              <a:ext cx="68263" cy="82550"/>
            </a:xfrm>
            <a:custGeom>
              <a:avLst/>
              <a:gdLst>
                <a:gd name="T0" fmla="*/ 0 w 23"/>
                <a:gd name="T1" fmla="*/ 22 h 28"/>
                <a:gd name="T2" fmla="*/ 8 w 23"/>
                <a:gd name="T3" fmla="*/ 28 h 28"/>
                <a:gd name="T4" fmla="*/ 11 w 23"/>
                <a:gd name="T5" fmla="*/ 25 h 28"/>
                <a:gd name="T6" fmla="*/ 16 w 23"/>
                <a:gd name="T7" fmla="*/ 17 h 28"/>
                <a:gd name="T8" fmla="*/ 23 w 23"/>
                <a:gd name="T9" fmla="*/ 6 h 28"/>
                <a:gd name="T10" fmla="*/ 14 w 23"/>
                <a:gd name="T11" fmla="*/ 0 h 28"/>
                <a:gd name="T12" fmla="*/ 7 w 23"/>
                <a:gd name="T13" fmla="*/ 11 h 28"/>
                <a:gd name="T14" fmla="*/ 2 w 23"/>
                <a:gd name="T15" fmla="*/ 19 h 28"/>
                <a:gd name="T16" fmla="*/ 0 w 23"/>
                <a:gd name="T17" fmla="*/ 22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8">
                  <a:moveTo>
                    <a:pt x="0" y="22"/>
                  </a:moveTo>
                  <a:cubicBezTo>
                    <a:pt x="8" y="28"/>
                    <a:pt x="8" y="28"/>
                    <a:pt x="8" y="28"/>
                  </a:cubicBezTo>
                  <a:cubicBezTo>
                    <a:pt x="8" y="28"/>
                    <a:pt x="9" y="27"/>
                    <a:pt x="11" y="25"/>
                  </a:cubicBezTo>
                  <a:cubicBezTo>
                    <a:pt x="12" y="23"/>
                    <a:pt x="14" y="20"/>
                    <a:pt x="16" y="17"/>
                  </a:cubicBezTo>
                  <a:cubicBezTo>
                    <a:pt x="19" y="11"/>
                    <a:pt x="23" y="6"/>
                    <a:pt x="23" y="6"/>
                  </a:cubicBezTo>
                  <a:cubicBezTo>
                    <a:pt x="14" y="0"/>
                    <a:pt x="14" y="0"/>
                    <a:pt x="14" y="0"/>
                  </a:cubicBezTo>
                  <a:cubicBezTo>
                    <a:pt x="14" y="0"/>
                    <a:pt x="10" y="6"/>
                    <a:pt x="7" y="11"/>
                  </a:cubicBezTo>
                  <a:cubicBezTo>
                    <a:pt x="5" y="14"/>
                    <a:pt x="3" y="17"/>
                    <a:pt x="2" y="19"/>
                  </a:cubicBezTo>
                  <a:cubicBezTo>
                    <a:pt x="1" y="21"/>
                    <a:pt x="0" y="22"/>
                    <a:pt x="0" y="2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39" name="Freeform 36"/>
            <p:cNvSpPr/>
            <p:nvPr/>
          </p:nvSpPr>
          <p:spPr bwMode="auto">
            <a:xfrm>
              <a:off x="4538663" y="4781550"/>
              <a:ext cx="73025" cy="79375"/>
            </a:xfrm>
            <a:custGeom>
              <a:avLst/>
              <a:gdLst>
                <a:gd name="T0" fmla="*/ 0 w 25"/>
                <a:gd name="T1" fmla="*/ 21 h 27"/>
                <a:gd name="T2" fmla="*/ 9 w 25"/>
                <a:gd name="T3" fmla="*/ 27 h 27"/>
                <a:gd name="T4" fmla="*/ 17 w 25"/>
                <a:gd name="T5" fmla="*/ 17 h 27"/>
                <a:gd name="T6" fmla="*/ 22 w 25"/>
                <a:gd name="T7" fmla="*/ 9 h 27"/>
                <a:gd name="T8" fmla="*/ 25 w 25"/>
                <a:gd name="T9" fmla="*/ 6 h 27"/>
                <a:gd name="T10" fmla="*/ 16 w 25"/>
                <a:gd name="T11" fmla="*/ 0 h 27"/>
                <a:gd name="T12" fmla="*/ 14 w 25"/>
                <a:gd name="T13" fmla="*/ 3 h 27"/>
                <a:gd name="T14" fmla="*/ 8 w 25"/>
                <a:gd name="T15" fmla="*/ 10 h 27"/>
                <a:gd name="T16" fmla="*/ 0 w 25"/>
                <a:gd name="T17" fmla="*/ 21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5" h="27">
                  <a:moveTo>
                    <a:pt x="0" y="21"/>
                  </a:moveTo>
                  <a:cubicBezTo>
                    <a:pt x="9" y="27"/>
                    <a:pt x="9" y="27"/>
                    <a:pt x="9" y="27"/>
                  </a:cubicBezTo>
                  <a:cubicBezTo>
                    <a:pt x="9" y="27"/>
                    <a:pt x="13" y="22"/>
                    <a:pt x="17" y="17"/>
                  </a:cubicBezTo>
                  <a:cubicBezTo>
                    <a:pt x="19" y="14"/>
                    <a:pt x="21" y="11"/>
                    <a:pt x="22" y="9"/>
                  </a:cubicBezTo>
                  <a:cubicBezTo>
                    <a:pt x="24" y="7"/>
                    <a:pt x="25" y="6"/>
                    <a:pt x="25" y="6"/>
                  </a:cubicBezTo>
                  <a:cubicBezTo>
                    <a:pt x="16" y="0"/>
                    <a:pt x="16" y="0"/>
                    <a:pt x="16" y="0"/>
                  </a:cubicBezTo>
                  <a:cubicBezTo>
                    <a:pt x="16" y="0"/>
                    <a:pt x="15" y="1"/>
                    <a:pt x="14" y="3"/>
                  </a:cubicBezTo>
                  <a:cubicBezTo>
                    <a:pt x="12" y="5"/>
                    <a:pt x="11" y="8"/>
                    <a:pt x="8" y="10"/>
                  </a:cubicBezTo>
                  <a:cubicBezTo>
                    <a:pt x="4" y="16"/>
                    <a:pt x="0" y="21"/>
                    <a:pt x="0" y="2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0" name="Freeform 37"/>
            <p:cNvSpPr/>
            <p:nvPr/>
          </p:nvSpPr>
          <p:spPr bwMode="auto">
            <a:xfrm>
              <a:off x="4465638" y="4872038"/>
              <a:ext cx="76200" cy="79375"/>
            </a:xfrm>
            <a:custGeom>
              <a:avLst/>
              <a:gdLst>
                <a:gd name="T0" fmla="*/ 0 w 48"/>
                <a:gd name="T1" fmla="*/ 37 h 50"/>
                <a:gd name="T2" fmla="*/ 14 w 48"/>
                <a:gd name="T3" fmla="*/ 50 h 50"/>
                <a:gd name="T4" fmla="*/ 48 w 48"/>
                <a:gd name="T5" fmla="*/ 13 h 50"/>
                <a:gd name="T6" fmla="*/ 31 w 48"/>
                <a:gd name="T7" fmla="*/ 0 h 50"/>
                <a:gd name="T8" fmla="*/ 0 w 48"/>
                <a:gd name="T9" fmla="*/ 37 h 50"/>
              </a:gdLst>
              <a:ahLst/>
              <a:cxnLst>
                <a:cxn ang="0">
                  <a:pos x="T0" y="T1"/>
                </a:cxn>
                <a:cxn ang="0">
                  <a:pos x="T2" y="T3"/>
                </a:cxn>
                <a:cxn ang="0">
                  <a:pos x="T4" y="T5"/>
                </a:cxn>
                <a:cxn ang="0">
                  <a:pos x="T6" y="T7"/>
                </a:cxn>
                <a:cxn ang="0">
                  <a:pos x="T8" y="T9"/>
                </a:cxn>
              </a:cxnLst>
              <a:rect l="0" t="0" r="r" b="b"/>
              <a:pathLst>
                <a:path w="48" h="50">
                  <a:moveTo>
                    <a:pt x="0" y="37"/>
                  </a:moveTo>
                  <a:lnTo>
                    <a:pt x="14" y="50"/>
                  </a:lnTo>
                  <a:lnTo>
                    <a:pt x="48" y="13"/>
                  </a:lnTo>
                  <a:lnTo>
                    <a:pt x="31" y="0"/>
                  </a:lnTo>
                  <a:lnTo>
                    <a:pt x="0" y="37"/>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1" name="Freeform 38"/>
            <p:cNvSpPr/>
            <p:nvPr/>
          </p:nvSpPr>
          <p:spPr bwMode="auto">
            <a:xfrm>
              <a:off x="4386263" y="4957763"/>
              <a:ext cx="76200" cy="76200"/>
            </a:xfrm>
            <a:custGeom>
              <a:avLst/>
              <a:gdLst>
                <a:gd name="T0" fmla="*/ 0 w 26"/>
                <a:gd name="T1" fmla="*/ 19 h 26"/>
                <a:gd name="T2" fmla="*/ 7 w 26"/>
                <a:gd name="T3" fmla="*/ 26 h 26"/>
                <a:gd name="T4" fmla="*/ 17 w 26"/>
                <a:gd name="T5" fmla="*/ 17 h 26"/>
                <a:gd name="T6" fmla="*/ 26 w 26"/>
                <a:gd name="T7" fmla="*/ 7 h 26"/>
                <a:gd name="T8" fmla="*/ 18 w 26"/>
                <a:gd name="T9" fmla="*/ 0 h 26"/>
                <a:gd name="T10" fmla="*/ 9 w 26"/>
                <a:gd name="T11" fmla="*/ 10 h 26"/>
                <a:gd name="T12" fmla="*/ 0 w 26"/>
                <a:gd name="T13" fmla="*/ 19 h 26"/>
              </a:gdLst>
              <a:ahLst/>
              <a:cxnLst>
                <a:cxn ang="0">
                  <a:pos x="T0" y="T1"/>
                </a:cxn>
                <a:cxn ang="0">
                  <a:pos x="T2" y="T3"/>
                </a:cxn>
                <a:cxn ang="0">
                  <a:pos x="T4" y="T5"/>
                </a:cxn>
                <a:cxn ang="0">
                  <a:pos x="T6" y="T7"/>
                </a:cxn>
                <a:cxn ang="0">
                  <a:pos x="T8" y="T9"/>
                </a:cxn>
                <a:cxn ang="0">
                  <a:pos x="T10" y="T11"/>
                </a:cxn>
                <a:cxn ang="0">
                  <a:pos x="T12" y="T13"/>
                </a:cxn>
              </a:cxnLst>
              <a:rect l="0" t="0" r="r" b="b"/>
              <a:pathLst>
                <a:path w="26" h="26">
                  <a:moveTo>
                    <a:pt x="0" y="19"/>
                  </a:moveTo>
                  <a:cubicBezTo>
                    <a:pt x="7" y="26"/>
                    <a:pt x="7" y="26"/>
                    <a:pt x="7" y="26"/>
                  </a:cubicBezTo>
                  <a:cubicBezTo>
                    <a:pt x="7" y="26"/>
                    <a:pt x="12" y="22"/>
                    <a:pt x="17" y="17"/>
                  </a:cubicBezTo>
                  <a:cubicBezTo>
                    <a:pt x="21" y="12"/>
                    <a:pt x="26" y="7"/>
                    <a:pt x="26" y="7"/>
                  </a:cubicBezTo>
                  <a:cubicBezTo>
                    <a:pt x="18" y="0"/>
                    <a:pt x="18" y="0"/>
                    <a:pt x="18" y="0"/>
                  </a:cubicBezTo>
                  <a:cubicBezTo>
                    <a:pt x="18" y="0"/>
                    <a:pt x="14" y="5"/>
                    <a:pt x="9" y="10"/>
                  </a:cubicBezTo>
                  <a:cubicBezTo>
                    <a:pt x="5" y="14"/>
                    <a:pt x="0" y="19"/>
                    <a:pt x="0" y="1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2" name="Freeform 39"/>
            <p:cNvSpPr/>
            <p:nvPr/>
          </p:nvSpPr>
          <p:spPr bwMode="auto">
            <a:xfrm>
              <a:off x="4300538" y="5038725"/>
              <a:ext cx="79375" cy="74613"/>
            </a:xfrm>
            <a:custGeom>
              <a:avLst/>
              <a:gdLst>
                <a:gd name="T0" fmla="*/ 0 w 27"/>
                <a:gd name="T1" fmla="*/ 17 h 25"/>
                <a:gd name="T2" fmla="*/ 6 w 27"/>
                <a:gd name="T3" fmla="*/ 25 h 25"/>
                <a:gd name="T4" fmla="*/ 17 w 27"/>
                <a:gd name="T5" fmla="*/ 16 h 25"/>
                <a:gd name="T6" fmla="*/ 23 w 27"/>
                <a:gd name="T7" fmla="*/ 10 h 25"/>
                <a:gd name="T8" fmla="*/ 27 w 27"/>
                <a:gd name="T9" fmla="*/ 8 h 25"/>
                <a:gd name="T10" fmla="*/ 19 w 27"/>
                <a:gd name="T11" fmla="*/ 0 h 25"/>
                <a:gd name="T12" fmla="*/ 16 w 27"/>
                <a:gd name="T13" fmla="*/ 2 h 25"/>
                <a:gd name="T14" fmla="*/ 10 w 27"/>
                <a:gd name="T15" fmla="*/ 8 h 25"/>
                <a:gd name="T16" fmla="*/ 0 w 27"/>
                <a:gd name="T17" fmla="*/ 17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0" y="17"/>
                  </a:moveTo>
                  <a:cubicBezTo>
                    <a:pt x="6" y="25"/>
                    <a:pt x="6" y="25"/>
                    <a:pt x="6" y="25"/>
                  </a:cubicBezTo>
                  <a:cubicBezTo>
                    <a:pt x="6" y="25"/>
                    <a:pt x="11" y="21"/>
                    <a:pt x="17" y="16"/>
                  </a:cubicBezTo>
                  <a:cubicBezTo>
                    <a:pt x="19" y="14"/>
                    <a:pt x="22" y="12"/>
                    <a:pt x="23" y="10"/>
                  </a:cubicBezTo>
                  <a:cubicBezTo>
                    <a:pt x="25" y="9"/>
                    <a:pt x="27" y="8"/>
                    <a:pt x="27" y="8"/>
                  </a:cubicBezTo>
                  <a:cubicBezTo>
                    <a:pt x="19" y="0"/>
                    <a:pt x="19" y="0"/>
                    <a:pt x="19" y="0"/>
                  </a:cubicBezTo>
                  <a:cubicBezTo>
                    <a:pt x="19" y="0"/>
                    <a:pt x="18" y="1"/>
                    <a:pt x="16" y="2"/>
                  </a:cubicBezTo>
                  <a:cubicBezTo>
                    <a:pt x="14" y="4"/>
                    <a:pt x="12" y="6"/>
                    <a:pt x="10" y="8"/>
                  </a:cubicBezTo>
                  <a:cubicBezTo>
                    <a:pt x="5" y="13"/>
                    <a:pt x="0" y="17"/>
                    <a:pt x="0"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3" name="Freeform 40"/>
            <p:cNvSpPr/>
            <p:nvPr/>
          </p:nvSpPr>
          <p:spPr bwMode="auto">
            <a:xfrm>
              <a:off x="4208463" y="5113338"/>
              <a:ext cx="79375" cy="73025"/>
            </a:xfrm>
            <a:custGeom>
              <a:avLst/>
              <a:gdLst>
                <a:gd name="T0" fmla="*/ 0 w 27"/>
                <a:gd name="T1" fmla="*/ 16 h 25"/>
                <a:gd name="T2" fmla="*/ 6 w 27"/>
                <a:gd name="T3" fmla="*/ 25 h 25"/>
                <a:gd name="T4" fmla="*/ 9 w 27"/>
                <a:gd name="T5" fmla="*/ 22 h 25"/>
                <a:gd name="T6" fmla="*/ 17 w 27"/>
                <a:gd name="T7" fmla="*/ 17 h 25"/>
                <a:gd name="T8" fmla="*/ 27 w 27"/>
                <a:gd name="T9" fmla="*/ 8 h 25"/>
                <a:gd name="T10" fmla="*/ 21 w 27"/>
                <a:gd name="T11" fmla="*/ 0 h 25"/>
                <a:gd name="T12" fmla="*/ 10 w 27"/>
                <a:gd name="T13" fmla="*/ 8 h 25"/>
                <a:gd name="T14" fmla="*/ 3 w 27"/>
                <a:gd name="T15" fmla="*/ 14 h 25"/>
                <a:gd name="T16" fmla="*/ 0 w 27"/>
                <a:gd name="T17" fmla="*/ 16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0" y="16"/>
                  </a:moveTo>
                  <a:cubicBezTo>
                    <a:pt x="6" y="25"/>
                    <a:pt x="6" y="25"/>
                    <a:pt x="6" y="25"/>
                  </a:cubicBezTo>
                  <a:cubicBezTo>
                    <a:pt x="6" y="25"/>
                    <a:pt x="7" y="24"/>
                    <a:pt x="9" y="22"/>
                  </a:cubicBezTo>
                  <a:cubicBezTo>
                    <a:pt x="11" y="21"/>
                    <a:pt x="14" y="19"/>
                    <a:pt x="17" y="17"/>
                  </a:cubicBezTo>
                  <a:cubicBezTo>
                    <a:pt x="22" y="13"/>
                    <a:pt x="27" y="8"/>
                    <a:pt x="27" y="8"/>
                  </a:cubicBezTo>
                  <a:cubicBezTo>
                    <a:pt x="21" y="0"/>
                    <a:pt x="21" y="0"/>
                    <a:pt x="21" y="0"/>
                  </a:cubicBezTo>
                  <a:cubicBezTo>
                    <a:pt x="21" y="0"/>
                    <a:pt x="15" y="4"/>
                    <a:pt x="10" y="8"/>
                  </a:cubicBezTo>
                  <a:cubicBezTo>
                    <a:pt x="8" y="10"/>
                    <a:pt x="5" y="12"/>
                    <a:pt x="3" y="14"/>
                  </a:cubicBezTo>
                  <a:cubicBezTo>
                    <a:pt x="1" y="15"/>
                    <a:pt x="0" y="16"/>
                    <a:pt x="0"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4" name="Freeform 41"/>
            <p:cNvSpPr/>
            <p:nvPr/>
          </p:nvSpPr>
          <p:spPr bwMode="auto">
            <a:xfrm>
              <a:off x="4111625" y="5180013"/>
              <a:ext cx="82550" cy="71438"/>
            </a:xfrm>
            <a:custGeom>
              <a:avLst/>
              <a:gdLst>
                <a:gd name="T0" fmla="*/ 0 w 28"/>
                <a:gd name="T1" fmla="*/ 15 h 24"/>
                <a:gd name="T2" fmla="*/ 6 w 28"/>
                <a:gd name="T3" fmla="*/ 24 h 24"/>
                <a:gd name="T4" fmla="*/ 17 w 28"/>
                <a:gd name="T5" fmla="*/ 17 h 24"/>
                <a:gd name="T6" fmla="*/ 28 w 28"/>
                <a:gd name="T7" fmla="*/ 9 h 24"/>
                <a:gd name="T8" fmla="*/ 22 w 28"/>
                <a:gd name="T9" fmla="*/ 0 h 24"/>
                <a:gd name="T10" fmla="*/ 11 w 28"/>
                <a:gd name="T11" fmla="*/ 8 h 24"/>
                <a:gd name="T12" fmla="*/ 0 w 28"/>
                <a:gd name="T13" fmla="*/ 15 h 24"/>
              </a:gdLst>
              <a:ahLst/>
              <a:cxnLst>
                <a:cxn ang="0">
                  <a:pos x="T0" y="T1"/>
                </a:cxn>
                <a:cxn ang="0">
                  <a:pos x="T2" y="T3"/>
                </a:cxn>
                <a:cxn ang="0">
                  <a:pos x="T4" y="T5"/>
                </a:cxn>
                <a:cxn ang="0">
                  <a:pos x="T6" y="T7"/>
                </a:cxn>
                <a:cxn ang="0">
                  <a:pos x="T8" y="T9"/>
                </a:cxn>
                <a:cxn ang="0">
                  <a:pos x="T10" y="T11"/>
                </a:cxn>
                <a:cxn ang="0">
                  <a:pos x="T12" y="T13"/>
                </a:cxn>
              </a:cxnLst>
              <a:rect l="0" t="0" r="r" b="b"/>
              <a:pathLst>
                <a:path w="28" h="24">
                  <a:moveTo>
                    <a:pt x="0" y="15"/>
                  </a:moveTo>
                  <a:cubicBezTo>
                    <a:pt x="6" y="24"/>
                    <a:pt x="6" y="24"/>
                    <a:pt x="6" y="24"/>
                  </a:cubicBezTo>
                  <a:cubicBezTo>
                    <a:pt x="6" y="24"/>
                    <a:pt x="11" y="20"/>
                    <a:pt x="17" y="17"/>
                  </a:cubicBezTo>
                  <a:cubicBezTo>
                    <a:pt x="23" y="13"/>
                    <a:pt x="28" y="9"/>
                    <a:pt x="28" y="9"/>
                  </a:cubicBezTo>
                  <a:cubicBezTo>
                    <a:pt x="22" y="0"/>
                    <a:pt x="22" y="0"/>
                    <a:pt x="22" y="0"/>
                  </a:cubicBezTo>
                  <a:cubicBezTo>
                    <a:pt x="22" y="0"/>
                    <a:pt x="17" y="4"/>
                    <a:pt x="11" y="8"/>
                  </a:cubicBezTo>
                  <a:cubicBezTo>
                    <a:pt x="6" y="11"/>
                    <a:pt x="0" y="15"/>
                    <a:pt x="0" y="1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5" name="Freeform 42"/>
            <p:cNvSpPr/>
            <p:nvPr/>
          </p:nvSpPr>
          <p:spPr bwMode="auto">
            <a:xfrm>
              <a:off x="4011613" y="5245100"/>
              <a:ext cx="85725" cy="65088"/>
            </a:xfrm>
            <a:custGeom>
              <a:avLst/>
              <a:gdLst>
                <a:gd name="T0" fmla="*/ 0 w 29"/>
                <a:gd name="T1" fmla="*/ 13 h 22"/>
                <a:gd name="T2" fmla="*/ 5 w 29"/>
                <a:gd name="T3" fmla="*/ 22 h 22"/>
                <a:gd name="T4" fmla="*/ 9 w 29"/>
                <a:gd name="T5" fmla="*/ 20 h 22"/>
                <a:gd name="T6" fmla="*/ 17 w 29"/>
                <a:gd name="T7" fmla="*/ 16 h 22"/>
                <a:gd name="T8" fmla="*/ 29 w 29"/>
                <a:gd name="T9" fmla="*/ 9 h 22"/>
                <a:gd name="T10" fmla="*/ 23 w 29"/>
                <a:gd name="T11" fmla="*/ 0 h 22"/>
                <a:gd name="T12" fmla="*/ 12 w 29"/>
                <a:gd name="T13" fmla="*/ 6 h 22"/>
                <a:gd name="T14" fmla="*/ 4 w 29"/>
                <a:gd name="T15" fmla="*/ 11 h 22"/>
                <a:gd name="T16" fmla="*/ 0 w 29"/>
                <a:gd name="T17" fmla="*/ 13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9" h="22">
                  <a:moveTo>
                    <a:pt x="0" y="13"/>
                  </a:moveTo>
                  <a:cubicBezTo>
                    <a:pt x="5" y="22"/>
                    <a:pt x="5" y="22"/>
                    <a:pt x="5" y="22"/>
                  </a:cubicBezTo>
                  <a:cubicBezTo>
                    <a:pt x="5" y="22"/>
                    <a:pt x="7" y="21"/>
                    <a:pt x="9" y="20"/>
                  </a:cubicBezTo>
                  <a:cubicBezTo>
                    <a:pt x="11" y="19"/>
                    <a:pt x="14" y="17"/>
                    <a:pt x="17" y="16"/>
                  </a:cubicBezTo>
                  <a:cubicBezTo>
                    <a:pt x="23" y="12"/>
                    <a:pt x="29" y="9"/>
                    <a:pt x="29" y="9"/>
                  </a:cubicBezTo>
                  <a:cubicBezTo>
                    <a:pt x="23" y="0"/>
                    <a:pt x="23" y="0"/>
                    <a:pt x="23" y="0"/>
                  </a:cubicBezTo>
                  <a:cubicBezTo>
                    <a:pt x="23" y="0"/>
                    <a:pt x="17" y="3"/>
                    <a:pt x="12" y="6"/>
                  </a:cubicBezTo>
                  <a:cubicBezTo>
                    <a:pt x="9" y="8"/>
                    <a:pt x="6" y="9"/>
                    <a:pt x="4" y="11"/>
                  </a:cubicBezTo>
                  <a:cubicBezTo>
                    <a:pt x="2" y="12"/>
                    <a:pt x="0" y="13"/>
                    <a:pt x="0"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6" name="Freeform 43"/>
            <p:cNvSpPr/>
            <p:nvPr/>
          </p:nvSpPr>
          <p:spPr bwMode="auto">
            <a:xfrm>
              <a:off x="3889375" y="5216525"/>
              <a:ext cx="176213" cy="158750"/>
            </a:xfrm>
            <a:custGeom>
              <a:avLst/>
              <a:gdLst>
                <a:gd name="T0" fmla="*/ 111 w 111"/>
                <a:gd name="T1" fmla="*/ 100 h 100"/>
                <a:gd name="T2" fmla="*/ 0 w 111"/>
                <a:gd name="T3" fmla="*/ 90 h 100"/>
                <a:gd name="T4" fmla="*/ 63 w 111"/>
                <a:gd name="T5" fmla="*/ 0 h 100"/>
                <a:gd name="T6" fmla="*/ 111 w 111"/>
                <a:gd name="T7" fmla="*/ 100 h 100"/>
              </a:gdLst>
              <a:ahLst/>
              <a:cxnLst>
                <a:cxn ang="0">
                  <a:pos x="T0" y="T1"/>
                </a:cxn>
                <a:cxn ang="0">
                  <a:pos x="T2" y="T3"/>
                </a:cxn>
                <a:cxn ang="0">
                  <a:pos x="T4" y="T5"/>
                </a:cxn>
                <a:cxn ang="0">
                  <a:pos x="T6" y="T7"/>
                </a:cxn>
              </a:cxnLst>
              <a:rect l="0" t="0" r="r" b="b"/>
              <a:pathLst>
                <a:path w="111" h="100">
                  <a:moveTo>
                    <a:pt x="111" y="100"/>
                  </a:moveTo>
                  <a:lnTo>
                    <a:pt x="0" y="90"/>
                  </a:lnTo>
                  <a:lnTo>
                    <a:pt x="63" y="0"/>
                  </a:lnTo>
                  <a:lnTo>
                    <a:pt x="111" y="100"/>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grpSp>
        <p:nvGrpSpPr>
          <p:cNvPr id="47" name="Group 46"/>
          <p:cNvGrpSpPr/>
          <p:nvPr/>
        </p:nvGrpSpPr>
        <p:grpSpPr>
          <a:xfrm>
            <a:off x="1636404" y="4457700"/>
            <a:ext cx="866775" cy="896938"/>
            <a:chOff x="1663700" y="4457700"/>
            <a:chExt cx="866775" cy="896938"/>
          </a:xfrm>
          <a:solidFill>
            <a:schemeClr val="tx2"/>
          </a:solidFill>
        </p:grpSpPr>
        <p:sp>
          <p:nvSpPr>
            <p:cNvPr id="48" name="Freeform 44"/>
            <p:cNvSpPr/>
            <p:nvPr/>
          </p:nvSpPr>
          <p:spPr bwMode="auto">
            <a:xfrm>
              <a:off x="2447925" y="5289550"/>
              <a:ext cx="82550" cy="65088"/>
            </a:xfrm>
            <a:custGeom>
              <a:avLst/>
              <a:gdLst>
                <a:gd name="T0" fmla="*/ 5 w 28"/>
                <a:gd name="T1" fmla="*/ 0 h 22"/>
                <a:gd name="T2" fmla="*/ 0 w 28"/>
                <a:gd name="T3" fmla="*/ 10 h 22"/>
                <a:gd name="T4" fmla="*/ 12 w 28"/>
                <a:gd name="T5" fmla="*/ 16 h 22"/>
                <a:gd name="T6" fmla="*/ 20 w 28"/>
                <a:gd name="T7" fmla="*/ 20 h 22"/>
                <a:gd name="T8" fmla="*/ 24 w 28"/>
                <a:gd name="T9" fmla="*/ 22 h 22"/>
                <a:gd name="T10" fmla="*/ 28 w 28"/>
                <a:gd name="T11" fmla="*/ 12 h 22"/>
                <a:gd name="T12" fmla="*/ 25 w 28"/>
                <a:gd name="T13" fmla="*/ 10 h 22"/>
                <a:gd name="T14" fmla="*/ 16 w 28"/>
                <a:gd name="T15" fmla="*/ 6 h 22"/>
                <a:gd name="T16" fmla="*/ 5 w 28"/>
                <a:gd name="T17" fmla="*/ 0 h 2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2">
                  <a:moveTo>
                    <a:pt x="5" y="0"/>
                  </a:moveTo>
                  <a:cubicBezTo>
                    <a:pt x="0" y="10"/>
                    <a:pt x="0" y="10"/>
                    <a:pt x="0" y="10"/>
                  </a:cubicBezTo>
                  <a:cubicBezTo>
                    <a:pt x="0" y="10"/>
                    <a:pt x="6" y="13"/>
                    <a:pt x="12" y="16"/>
                  </a:cubicBezTo>
                  <a:cubicBezTo>
                    <a:pt x="15" y="18"/>
                    <a:pt x="18" y="19"/>
                    <a:pt x="20" y="20"/>
                  </a:cubicBezTo>
                  <a:cubicBezTo>
                    <a:pt x="22" y="21"/>
                    <a:pt x="24" y="22"/>
                    <a:pt x="24" y="22"/>
                  </a:cubicBezTo>
                  <a:cubicBezTo>
                    <a:pt x="28" y="12"/>
                    <a:pt x="28" y="12"/>
                    <a:pt x="28" y="12"/>
                  </a:cubicBezTo>
                  <a:cubicBezTo>
                    <a:pt x="28" y="12"/>
                    <a:pt x="27" y="11"/>
                    <a:pt x="25" y="10"/>
                  </a:cubicBezTo>
                  <a:cubicBezTo>
                    <a:pt x="22" y="9"/>
                    <a:pt x="19" y="8"/>
                    <a:pt x="16" y="6"/>
                  </a:cubicBezTo>
                  <a:cubicBezTo>
                    <a:pt x="11" y="3"/>
                    <a:pt x="5" y="0"/>
                    <a:pt x="5"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49" name="Freeform 45"/>
            <p:cNvSpPr/>
            <p:nvPr/>
          </p:nvSpPr>
          <p:spPr bwMode="auto">
            <a:xfrm>
              <a:off x="2344738" y="5233988"/>
              <a:ext cx="82550" cy="66675"/>
            </a:xfrm>
            <a:custGeom>
              <a:avLst/>
              <a:gdLst>
                <a:gd name="T0" fmla="*/ 6 w 28"/>
                <a:gd name="T1" fmla="*/ 0 h 23"/>
                <a:gd name="T2" fmla="*/ 0 w 28"/>
                <a:gd name="T3" fmla="*/ 9 h 23"/>
                <a:gd name="T4" fmla="*/ 4 w 28"/>
                <a:gd name="T5" fmla="*/ 11 h 23"/>
                <a:gd name="T6" fmla="*/ 12 w 28"/>
                <a:gd name="T7" fmla="*/ 16 h 23"/>
                <a:gd name="T8" fmla="*/ 23 w 28"/>
                <a:gd name="T9" fmla="*/ 23 h 23"/>
                <a:gd name="T10" fmla="*/ 28 w 28"/>
                <a:gd name="T11" fmla="*/ 13 h 23"/>
                <a:gd name="T12" fmla="*/ 17 w 28"/>
                <a:gd name="T13" fmla="*/ 7 h 23"/>
                <a:gd name="T14" fmla="*/ 9 w 28"/>
                <a:gd name="T15" fmla="*/ 2 h 23"/>
                <a:gd name="T16" fmla="*/ 6 w 28"/>
                <a:gd name="T17" fmla="*/ 0 h 2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8" h="23">
                  <a:moveTo>
                    <a:pt x="6" y="0"/>
                  </a:moveTo>
                  <a:cubicBezTo>
                    <a:pt x="0" y="9"/>
                    <a:pt x="0" y="9"/>
                    <a:pt x="0" y="9"/>
                  </a:cubicBezTo>
                  <a:cubicBezTo>
                    <a:pt x="0" y="9"/>
                    <a:pt x="1" y="10"/>
                    <a:pt x="4" y="11"/>
                  </a:cubicBezTo>
                  <a:cubicBezTo>
                    <a:pt x="6" y="13"/>
                    <a:pt x="9" y="14"/>
                    <a:pt x="12" y="16"/>
                  </a:cubicBezTo>
                  <a:cubicBezTo>
                    <a:pt x="17" y="19"/>
                    <a:pt x="23" y="23"/>
                    <a:pt x="23" y="23"/>
                  </a:cubicBezTo>
                  <a:cubicBezTo>
                    <a:pt x="28" y="13"/>
                    <a:pt x="28" y="13"/>
                    <a:pt x="28" y="13"/>
                  </a:cubicBezTo>
                  <a:cubicBezTo>
                    <a:pt x="28" y="13"/>
                    <a:pt x="23" y="10"/>
                    <a:pt x="17" y="7"/>
                  </a:cubicBezTo>
                  <a:cubicBezTo>
                    <a:pt x="14" y="5"/>
                    <a:pt x="11" y="4"/>
                    <a:pt x="9" y="2"/>
                  </a:cubicBezTo>
                  <a:cubicBezTo>
                    <a:pt x="7" y="1"/>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0" name="Freeform 46"/>
            <p:cNvSpPr/>
            <p:nvPr/>
          </p:nvSpPr>
          <p:spPr bwMode="auto">
            <a:xfrm>
              <a:off x="2247900" y="5172075"/>
              <a:ext cx="82550" cy="66675"/>
            </a:xfrm>
            <a:custGeom>
              <a:avLst/>
              <a:gdLst>
                <a:gd name="T0" fmla="*/ 6 w 28"/>
                <a:gd name="T1" fmla="*/ 0 h 23"/>
                <a:gd name="T2" fmla="*/ 0 w 28"/>
                <a:gd name="T3" fmla="*/ 8 h 23"/>
                <a:gd name="T4" fmla="*/ 11 w 28"/>
                <a:gd name="T5" fmla="*/ 16 h 23"/>
                <a:gd name="T6" fmla="*/ 22 w 28"/>
                <a:gd name="T7" fmla="*/ 23 h 23"/>
                <a:gd name="T8" fmla="*/ 28 w 28"/>
                <a:gd name="T9" fmla="*/ 14 h 23"/>
                <a:gd name="T10" fmla="*/ 17 w 28"/>
                <a:gd name="T11" fmla="*/ 7 h 23"/>
                <a:gd name="T12" fmla="*/ 6 w 28"/>
                <a:gd name="T13" fmla="*/ 0 h 23"/>
              </a:gdLst>
              <a:ahLst/>
              <a:cxnLst>
                <a:cxn ang="0">
                  <a:pos x="T0" y="T1"/>
                </a:cxn>
                <a:cxn ang="0">
                  <a:pos x="T2" y="T3"/>
                </a:cxn>
                <a:cxn ang="0">
                  <a:pos x="T4" y="T5"/>
                </a:cxn>
                <a:cxn ang="0">
                  <a:pos x="T6" y="T7"/>
                </a:cxn>
                <a:cxn ang="0">
                  <a:pos x="T8" y="T9"/>
                </a:cxn>
                <a:cxn ang="0">
                  <a:pos x="T10" y="T11"/>
                </a:cxn>
                <a:cxn ang="0">
                  <a:pos x="T12" y="T13"/>
                </a:cxn>
              </a:cxnLst>
              <a:rect l="0" t="0" r="r" b="b"/>
              <a:pathLst>
                <a:path w="28" h="23">
                  <a:moveTo>
                    <a:pt x="6" y="0"/>
                  </a:moveTo>
                  <a:cubicBezTo>
                    <a:pt x="0" y="8"/>
                    <a:pt x="0" y="8"/>
                    <a:pt x="0" y="8"/>
                  </a:cubicBezTo>
                  <a:cubicBezTo>
                    <a:pt x="0" y="8"/>
                    <a:pt x="5" y="12"/>
                    <a:pt x="11" y="16"/>
                  </a:cubicBezTo>
                  <a:cubicBezTo>
                    <a:pt x="16" y="20"/>
                    <a:pt x="22" y="23"/>
                    <a:pt x="22" y="23"/>
                  </a:cubicBezTo>
                  <a:cubicBezTo>
                    <a:pt x="28" y="14"/>
                    <a:pt x="28" y="14"/>
                    <a:pt x="28" y="14"/>
                  </a:cubicBezTo>
                  <a:cubicBezTo>
                    <a:pt x="28" y="14"/>
                    <a:pt x="22" y="11"/>
                    <a:pt x="17" y="7"/>
                  </a:cubicBezTo>
                  <a:cubicBezTo>
                    <a:pt x="11" y="3"/>
                    <a:pt x="6" y="0"/>
                    <a:pt x="6"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1" name="Freeform 47"/>
            <p:cNvSpPr/>
            <p:nvPr/>
          </p:nvSpPr>
          <p:spPr bwMode="auto">
            <a:xfrm>
              <a:off x="2154238" y="5100638"/>
              <a:ext cx="79375" cy="74613"/>
            </a:xfrm>
            <a:custGeom>
              <a:avLst/>
              <a:gdLst>
                <a:gd name="T0" fmla="*/ 7 w 27"/>
                <a:gd name="T1" fmla="*/ 0 h 25"/>
                <a:gd name="T2" fmla="*/ 0 w 27"/>
                <a:gd name="T3" fmla="*/ 8 h 25"/>
                <a:gd name="T4" fmla="*/ 10 w 27"/>
                <a:gd name="T5" fmla="*/ 16 h 25"/>
                <a:gd name="T6" fmla="*/ 18 w 27"/>
                <a:gd name="T7" fmla="*/ 22 h 25"/>
                <a:gd name="T8" fmla="*/ 21 w 27"/>
                <a:gd name="T9" fmla="*/ 25 h 25"/>
                <a:gd name="T10" fmla="*/ 27 w 27"/>
                <a:gd name="T11" fmla="*/ 16 h 25"/>
                <a:gd name="T12" fmla="*/ 24 w 27"/>
                <a:gd name="T13" fmla="*/ 14 h 25"/>
                <a:gd name="T14" fmla="*/ 17 w 27"/>
                <a:gd name="T15" fmla="*/ 8 h 25"/>
                <a:gd name="T16" fmla="*/ 7 w 27"/>
                <a:gd name="T17" fmla="*/ 0 h 2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5">
                  <a:moveTo>
                    <a:pt x="7" y="0"/>
                  </a:moveTo>
                  <a:cubicBezTo>
                    <a:pt x="0" y="8"/>
                    <a:pt x="0" y="8"/>
                    <a:pt x="0" y="8"/>
                  </a:cubicBezTo>
                  <a:cubicBezTo>
                    <a:pt x="0" y="8"/>
                    <a:pt x="5" y="12"/>
                    <a:pt x="10" y="16"/>
                  </a:cubicBezTo>
                  <a:cubicBezTo>
                    <a:pt x="13" y="19"/>
                    <a:pt x="16" y="21"/>
                    <a:pt x="18" y="22"/>
                  </a:cubicBezTo>
                  <a:cubicBezTo>
                    <a:pt x="20" y="24"/>
                    <a:pt x="21" y="25"/>
                    <a:pt x="21" y="25"/>
                  </a:cubicBezTo>
                  <a:cubicBezTo>
                    <a:pt x="27" y="16"/>
                    <a:pt x="27" y="16"/>
                    <a:pt x="27" y="16"/>
                  </a:cubicBezTo>
                  <a:cubicBezTo>
                    <a:pt x="27" y="16"/>
                    <a:pt x="26" y="15"/>
                    <a:pt x="24" y="14"/>
                  </a:cubicBezTo>
                  <a:cubicBezTo>
                    <a:pt x="22" y="12"/>
                    <a:pt x="20" y="10"/>
                    <a:pt x="17" y="8"/>
                  </a:cubicBezTo>
                  <a:cubicBezTo>
                    <a:pt x="12" y="4"/>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2" name="Freeform 48"/>
            <p:cNvSpPr/>
            <p:nvPr/>
          </p:nvSpPr>
          <p:spPr bwMode="auto">
            <a:xfrm>
              <a:off x="2066925" y="5024438"/>
              <a:ext cx="79375" cy="76200"/>
            </a:xfrm>
            <a:custGeom>
              <a:avLst/>
              <a:gdLst>
                <a:gd name="T0" fmla="*/ 7 w 27"/>
                <a:gd name="T1" fmla="*/ 0 h 26"/>
                <a:gd name="T2" fmla="*/ 0 w 27"/>
                <a:gd name="T3" fmla="*/ 8 h 26"/>
                <a:gd name="T4" fmla="*/ 3 w 27"/>
                <a:gd name="T5" fmla="*/ 11 h 26"/>
                <a:gd name="T6" fmla="*/ 10 w 27"/>
                <a:gd name="T7" fmla="*/ 17 h 26"/>
                <a:gd name="T8" fmla="*/ 20 w 27"/>
                <a:gd name="T9" fmla="*/ 26 h 26"/>
                <a:gd name="T10" fmla="*/ 27 w 27"/>
                <a:gd name="T11" fmla="*/ 18 h 26"/>
                <a:gd name="T12" fmla="*/ 17 w 27"/>
                <a:gd name="T13" fmla="*/ 9 h 26"/>
                <a:gd name="T14" fmla="*/ 10 w 27"/>
                <a:gd name="T15" fmla="*/ 3 h 26"/>
                <a:gd name="T16" fmla="*/ 7 w 27"/>
                <a:gd name="T17" fmla="*/ 0 h 2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7" h="26">
                  <a:moveTo>
                    <a:pt x="7" y="0"/>
                  </a:moveTo>
                  <a:cubicBezTo>
                    <a:pt x="0" y="8"/>
                    <a:pt x="0" y="8"/>
                    <a:pt x="0" y="8"/>
                  </a:cubicBezTo>
                  <a:cubicBezTo>
                    <a:pt x="0" y="8"/>
                    <a:pt x="1" y="9"/>
                    <a:pt x="3" y="11"/>
                  </a:cubicBezTo>
                  <a:cubicBezTo>
                    <a:pt x="5" y="12"/>
                    <a:pt x="7" y="15"/>
                    <a:pt x="10" y="17"/>
                  </a:cubicBezTo>
                  <a:cubicBezTo>
                    <a:pt x="15" y="21"/>
                    <a:pt x="20" y="26"/>
                    <a:pt x="20" y="26"/>
                  </a:cubicBezTo>
                  <a:cubicBezTo>
                    <a:pt x="27" y="18"/>
                    <a:pt x="27" y="18"/>
                    <a:pt x="27" y="18"/>
                  </a:cubicBezTo>
                  <a:cubicBezTo>
                    <a:pt x="27" y="18"/>
                    <a:pt x="22" y="13"/>
                    <a:pt x="17" y="9"/>
                  </a:cubicBezTo>
                  <a:cubicBezTo>
                    <a:pt x="14" y="7"/>
                    <a:pt x="12" y="5"/>
                    <a:pt x="10" y="3"/>
                  </a:cubicBezTo>
                  <a:cubicBezTo>
                    <a:pt x="8" y="1"/>
                    <a:pt x="7" y="0"/>
                    <a:pt x="7"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3" name="Freeform 49"/>
            <p:cNvSpPr/>
            <p:nvPr/>
          </p:nvSpPr>
          <p:spPr bwMode="auto">
            <a:xfrm>
              <a:off x="1984375" y="4941888"/>
              <a:ext cx="76200" cy="79375"/>
            </a:xfrm>
            <a:custGeom>
              <a:avLst/>
              <a:gdLst>
                <a:gd name="T0" fmla="*/ 8 w 26"/>
                <a:gd name="T1" fmla="*/ 0 h 27"/>
                <a:gd name="T2" fmla="*/ 0 w 26"/>
                <a:gd name="T3" fmla="*/ 8 h 27"/>
                <a:gd name="T4" fmla="*/ 9 w 26"/>
                <a:gd name="T5" fmla="*/ 17 h 27"/>
                <a:gd name="T6" fmla="*/ 15 w 26"/>
                <a:gd name="T7" fmla="*/ 24 h 27"/>
                <a:gd name="T8" fmla="*/ 18 w 26"/>
                <a:gd name="T9" fmla="*/ 27 h 27"/>
                <a:gd name="T10" fmla="*/ 26 w 26"/>
                <a:gd name="T11" fmla="*/ 19 h 27"/>
                <a:gd name="T12" fmla="*/ 23 w 26"/>
                <a:gd name="T13" fmla="*/ 16 h 27"/>
                <a:gd name="T14" fmla="*/ 17 w 26"/>
                <a:gd name="T15" fmla="*/ 10 h 27"/>
                <a:gd name="T16" fmla="*/ 8 w 26"/>
                <a:gd name="T1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6" h="27">
                  <a:moveTo>
                    <a:pt x="8" y="0"/>
                  </a:moveTo>
                  <a:cubicBezTo>
                    <a:pt x="0" y="8"/>
                    <a:pt x="0" y="8"/>
                    <a:pt x="0" y="8"/>
                  </a:cubicBezTo>
                  <a:cubicBezTo>
                    <a:pt x="0" y="8"/>
                    <a:pt x="4" y="12"/>
                    <a:pt x="9" y="17"/>
                  </a:cubicBezTo>
                  <a:cubicBezTo>
                    <a:pt x="11" y="20"/>
                    <a:pt x="14" y="22"/>
                    <a:pt x="15" y="24"/>
                  </a:cubicBezTo>
                  <a:cubicBezTo>
                    <a:pt x="17" y="26"/>
                    <a:pt x="18" y="27"/>
                    <a:pt x="18" y="27"/>
                  </a:cubicBezTo>
                  <a:cubicBezTo>
                    <a:pt x="26" y="19"/>
                    <a:pt x="26" y="19"/>
                    <a:pt x="26" y="19"/>
                  </a:cubicBezTo>
                  <a:cubicBezTo>
                    <a:pt x="26" y="19"/>
                    <a:pt x="25" y="18"/>
                    <a:pt x="23" y="16"/>
                  </a:cubicBezTo>
                  <a:cubicBezTo>
                    <a:pt x="21" y="15"/>
                    <a:pt x="19" y="12"/>
                    <a:pt x="17" y="10"/>
                  </a:cubicBezTo>
                  <a:cubicBezTo>
                    <a:pt x="12" y="5"/>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4" name="Freeform 50"/>
            <p:cNvSpPr/>
            <p:nvPr/>
          </p:nvSpPr>
          <p:spPr bwMode="auto">
            <a:xfrm>
              <a:off x="1908175" y="4857750"/>
              <a:ext cx="73025" cy="79375"/>
            </a:xfrm>
            <a:custGeom>
              <a:avLst/>
              <a:gdLst>
                <a:gd name="T0" fmla="*/ 8 w 25"/>
                <a:gd name="T1" fmla="*/ 0 h 27"/>
                <a:gd name="T2" fmla="*/ 0 w 25"/>
                <a:gd name="T3" fmla="*/ 6 h 27"/>
                <a:gd name="T4" fmla="*/ 8 w 25"/>
                <a:gd name="T5" fmla="*/ 17 h 27"/>
                <a:gd name="T6" fmla="*/ 17 w 25"/>
                <a:gd name="T7" fmla="*/ 27 h 27"/>
                <a:gd name="T8" fmla="*/ 25 w 25"/>
                <a:gd name="T9" fmla="*/ 20 h 27"/>
                <a:gd name="T10" fmla="*/ 16 w 25"/>
                <a:gd name="T11" fmla="*/ 10 h 27"/>
                <a:gd name="T12" fmla="*/ 8 w 25"/>
                <a:gd name="T13" fmla="*/ 0 h 27"/>
              </a:gdLst>
              <a:ahLst/>
              <a:cxnLst>
                <a:cxn ang="0">
                  <a:pos x="T0" y="T1"/>
                </a:cxn>
                <a:cxn ang="0">
                  <a:pos x="T2" y="T3"/>
                </a:cxn>
                <a:cxn ang="0">
                  <a:pos x="T4" y="T5"/>
                </a:cxn>
                <a:cxn ang="0">
                  <a:pos x="T6" y="T7"/>
                </a:cxn>
                <a:cxn ang="0">
                  <a:pos x="T8" y="T9"/>
                </a:cxn>
                <a:cxn ang="0">
                  <a:pos x="T10" y="T11"/>
                </a:cxn>
                <a:cxn ang="0">
                  <a:pos x="T12" y="T13"/>
                </a:cxn>
              </a:cxnLst>
              <a:rect l="0" t="0" r="r" b="b"/>
              <a:pathLst>
                <a:path w="25" h="27">
                  <a:moveTo>
                    <a:pt x="8" y="0"/>
                  </a:moveTo>
                  <a:cubicBezTo>
                    <a:pt x="0" y="6"/>
                    <a:pt x="0" y="6"/>
                    <a:pt x="0" y="6"/>
                  </a:cubicBezTo>
                  <a:cubicBezTo>
                    <a:pt x="0" y="6"/>
                    <a:pt x="4" y="12"/>
                    <a:pt x="8" y="17"/>
                  </a:cubicBezTo>
                  <a:cubicBezTo>
                    <a:pt x="13" y="22"/>
                    <a:pt x="17" y="27"/>
                    <a:pt x="17" y="27"/>
                  </a:cubicBezTo>
                  <a:cubicBezTo>
                    <a:pt x="25" y="20"/>
                    <a:pt x="25" y="20"/>
                    <a:pt x="25" y="20"/>
                  </a:cubicBezTo>
                  <a:cubicBezTo>
                    <a:pt x="25" y="20"/>
                    <a:pt x="21" y="15"/>
                    <a:pt x="16" y="10"/>
                  </a:cubicBezTo>
                  <a:cubicBezTo>
                    <a:pt x="12" y="5"/>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5" name="Freeform 51"/>
            <p:cNvSpPr/>
            <p:nvPr/>
          </p:nvSpPr>
          <p:spPr bwMode="auto">
            <a:xfrm>
              <a:off x="1836738" y="4762500"/>
              <a:ext cx="71438" cy="82550"/>
            </a:xfrm>
            <a:custGeom>
              <a:avLst/>
              <a:gdLst>
                <a:gd name="T0" fmla="*/ 8 w 24"/>
                <a:gd name="T1" fmla="*/ 0 h 28"/>
                <a:gd name="T2" fmla="*/ 0 w 24"/>
                <a:gd name="T3" fmla="*/ 6 h 28"/>
                <a:gd name="T4" fmla="*/ 7 w 24"/>
                <a:gd name="T5" fmla="*/ 17 h 28"/>
                <a:gd name="T6" fmla="*/ 13 w 24"/>
                <a:gd name="T7" fmla="*/ 25 h 28"/>
                <a:gd name="T8" fmla="*/ 16 w 24"/>
                <a:gd name="T9" fmla="*/ 28 h 28"/>
                <a:gd name="T10" fmla="*/ 24 w 24"/>
                <a:gd name="T11" fmla="*/ 22 h 28"/>
                <a:gd name="T12" fmla="*/ 21 w 24"/>
                <a:gd name="T13" fmla="*/ 18 h 28"/>
                <a:gd name="T14" fmla="*/ 16 w 24"/>
                <a:gd name="T15" fmla="*/ 11 h 28"/>
                <a:gd name="T16" fmla="*/ 8 w 24"/>
                <a:gd name="T17" fmla="*/ 0 h 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4" h="28">
                  <a:moveTo>
                    <a:pt x="8" y="0"/>
                  </a:moveTo>
                  <a:cubicBezTo>
                    <a:pt x="0" y="6"/>
                    <a:pt x="0" y="6"/>
                    <a:pt x="0" y="6"/>
                  </a:cubicBezTo>
                  <a:cubicBezTo>
                    <a:pt x="0" y="6"/>
                    <a:pt x="4" y="12"/>
                    <a:pt x="7" y="17"/>
                  </a:cubicBezTo>
                  <a:cubicBezTo>
                    <a:pt x="9" y="20"/>
                    <a:pt x="11" y="23"/>
                    <a:pt x="13" y="25"/>
                  </a:cubicBezTo>
                  <a:cubicBezTo>
                    <a:pt x="14" y="27"/>
                    <a:pt x="16" y="28"/>
                    <a:pt x="16" y="28"/>
                  </a:cubicBezTo>
                  <a:cubicBezTo>
                    <a:pt x="24" y="22"/>
                    <a:pt x="24" y="22"/>
                    <a:pt x="24" y="22"/>
                  </a:cubicBezTo>
                  <a:cubicBezTo>
                    <a:pt x="24" y="22"/>
                    <a:pt x="23" y="20"/>
                    <a:pt x="21" y="18"/>
                  </a:cubicBezTo>
                  <a:cubicBezTo>
                    <a:pt x="20" y="16"/>
                    <a:pt x="18" y="14"/>
                    <a:pt x="16" y="11"/>
                  </a:cubicBezTo>
                  <a:cubicBezTo>
                    <a:pt x="12" y="6"/>
                    <a:pt x="8" y="0"/>
                    <a:pt x="8"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6" name="Freeform 52"/>
            <p:cNvSpPr/>
            <p:nvPr/>
          </p:nvSpPr>
          <p:spPr bwMode="auto">
            <a:xfrm>
              <a:off x="1771650" y="4665663"/>
              <a:ext cx="68263" cy="85725"/>
            </a:xfrm>
            <a:custGeom>
              <a:avLst/>
              <a:gdLst>
                <a:gd name="T0" fmla="*/ 9 w 23"/>
                <a:gd name="T1" fmla="*/ 0 h 29"/>
                <a:gd name="T2" fmla="*/ 0 w 23"/>
                <a:gd name="T3" fmla="*/ 6 h 29"/>
                <a:gd name="T4" fmla="*/ 2 w 23"/>
                <a:gd name="T5" fmla="*/ 10 h 29"/>
                <a:gd name="T6" fmla="*/ 7 w 23"/>
                <a:gd name="T7" fmla="*/ 17 h 29"/>
                <a:gd name="T8" fmla="*/ 14 w 23"/>
                <a:gd name="T9" fmla="*/ 29 h 29"/>
                <a:gd name="T10" fmla="*/ 23 w 23"/>
                <a:gd name="T11" fmla="*/ 23 h 29"/>
                <a:gd name="T12" fmla="*/ 16 w 23"/>
                <a:gd name="T13" fmla="*/ 12 h 29"/>
                <a:gd name="T14" fmla="*/ 11 w 23"/>
                <a:gd name="T15" fmla="*/ 4 h 29"/>
                <a:gd name="T16" fmla="*/ 9 w 23"/>
                <a:gd name="T17" fmla="*/ 0 h 2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23" h="29">
                  <a:moveTo>
                    <a:pt x="9" y="0"/>
                  </a:moveTo>
                  <a:cubicBezTo>
                    <a:pt x="0" y="6"/>
                    <a:pt x="0" y="6"/>
                    <a:pt x="0" y="6"/>
                  </a:cubicBezTo>
                  <a:cubicBezTo>
                    <a:pt x="0" y="6"/>
                    <a:pt x="1" y="7"/>
                    <a:pt x="2" y="10"/>
                  </a:cubicBezTo>
                  <a:cubicBezTo>
                    <a:pt x="3" y="12"/>
                    <a:pt x="5" y="15"/>
                    <a:pt x="7" y="17"/>
                  </a:cubicBezTo>
                  <a:cubicBezTo>
                    <a:pt x="11" y="23"/>
                    <a:pt x="14" y="29"/>
                    <a:pt x="14" y="29"/>
                  </a:cubicBezTo>
                  <a:cubicBezTo>
                    <a:pt x="23" y="23"/>
                    <a:pt x="23" y="23"/>
                    <a:pt x="23" y="23"/>
                  </a:cubicBezTo>
                  <a:cubicBezTo>
                    <a:pt x="23" y="23"/>
                    <a:pt x="20" y="17"/>
                    <a:pt x="16" y="12"/>
                  </a:cubicBezTo>
                  <a:cubicBezTo>
                    <a:pt x="14" y="9"/>
                    <a:pt x="12" y="6"/>
                    <a:pt x="11" y="4"/>
                  </a:cubicBezTo>
                  <a:cubicBezTo>
                    <a:pt x="10" y="2"/>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7" name="Freeform 53"/>
            <p:cNvSpPr/>
            <p:nvPr/>
          </p:nvSpPr>
          <p:spPr bwMode="auto">
            <a:xfrm>
              <a:off x="1716088" y="4565650"/>
              <a:ext cx="65088" cy="85725"/>
            </a:xfrm>
            <a:custGeom>
              <a:avLst/>
              <a:gdLst>
                <a:gd name="T0" fmla="*/ 9 w 22"/>
                <a:gd name="T1" fmla="*/ 0 h 29"/>
                <a:gd name="T2" fmla="*/ 0 w 22"/>
                <a:gd name="T3" fmla="*/ 5 h 29"/>
                <a:gd name="T4" fmla="*/ 6 w 22"/>
                <a:gd name="T5" fmla="*/ 17 h 29"/>
                <a:gd name="T6" fmla="*/ 12 w 22"/>
                <a:gd name="T7" fmla="*/ 29 h 29"/>
                <a:gd name="T8" fmla="*/ 22 w 22"/>
                <a:gd name="T9" fmla="*/ 23 h 29"/>
                <a:gd name="T10" fmla="*/ 15 w 22"/>
                <a:gd name="T11" fmla="*/ 12 h 29"/>
                <a:gd name="T12" fmla="*/ 9 w 22"/>
                <a:gd name="T13" fmla="*/ 0 h 29"/>
              </a:gdLst>
              <a:ahLst/>
              <a:cxnLst>
                <a:cxn ang="0">
                  <a:pos x="T0" y="T1"/>
                </a:cxn>
                <a:cxn ang="0">
                  <a:pos x="T2" y="T3"/>
                </a:cxn>
                <a:cxn ang="0">
                  <a:pos x="T4" y="T5"/>
                </a:cxn>
                <a:cxn ang="0">
                  <a:pos x="T6" y="T7"/>
                </a:cxn>
                <a:cxn ang="0">
                  <a:pos x="T8" y="T9"/>
                </a:cxn>
                <a:cxn ang="0">
                  <a:pos x="T10" y="T11"/>
                </a:cxn>
                <a:cxn ang="0">
                  <a:pos x="T12" y="T13"/>
                </a:cxn>
              </a:cxnLst>
              <a:rect l="0" t="0" r="r" b="b"/>
              <a:pathLst>
                <a:path w="22" h="29">
                  <a:moveTo>
                    <a:pt x="9" y="0"/>
                  </a:moveTo>
                  <a:cubicBezTo>
                    <a:pt x="0" y="5"/>
                    <a:pt x="0" y="5"/>
                    <a:pt x="0" y="5"/>
                  </a:cubicBezTo>
                  <a:cubicBezTo>
                    <a:pt x="0" y="5"/>
                    <a:pt x="3" y="11"/>
                    <a:pt x="6" y="17"/>
                  </a:cubicBezTo>
                  <a:cubicBezTo>
                    <a:pt x="9" y="23"/>
                    <a:pt x="12" y="29"/>
                    <a:pt x="12" y="29"/>
                  </a:cubicBezTo>
                  <a:cubicBezTo>
                    <a:pt x="22" y="23"/>
                    <a:pt x="22" y="23"/>
                    <a:pt x="22" y="23"/>
                  </a:cubicBezTo>
                  <a:cubicBezTo>
                    <a:pt x="22" y="23"/>
                    <a:pt x="18" y="18"/>
                    <a:pt x="15" y="12"/>
                  </a:cubicBezTo>
                  <a:cubicBezTo>
                    <a:pt x="12" y="6"/>
                    <a:pt x="9" y="0"/>
                    <a:pt x="9" y="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58" name="Freeform 54"/>
            <p:cNvSpPr/>
            <p:nvPr/>
          </p:nvSpPr>
          <p:spPr bwMode="auto">
            <a:xfrm>
              <a:off x="1663700" y="4457700"/>
              <a:ext cx="161925" cy="176213"/>
            </a:xfrm>
            <a:custGeom>
              <a:avLst/>
              <a:gdLst>
                <a:gd name="T0" fmla="*/ 0 w 102"/>
                <a:gd name="T1" fmla="*/ 111 h 111"/>
                <a:gd name="T2" fmla="*/ 11 w 102"/>
                <a:gd name="T3" fmla="*/ 0 h 111"/>
                <a:gd name="T4" fmla="*/ 102 w 102"/>
                <a:gd name="T5" fmla="*/ 67 h 111"/>
                <a:gd name="T6" fmla="*/ 0 w 102"/>
                <a:gd name="T7" fmla="*/ 111 h 111"/>
              </a:gdLst>
              <a:ahLst/>
              <a:cxnLst>
                <a:cxn ang="0">
                  <a:pos x="T0" y="T1"/>
                </a:cxn>
                <a:cxn ang="0">
                  <a:pos x="T2" y="T3"/>
                </a:cxn>
                <a:cxn ang="0">
                  <a:pos x="T4" y="T5"/>
                </a:cxn>
                <a:cxn ang="0">
                  <a:pos x="T6" y="T7"/>
                </a:cxn>
              </a:cxnLst>
              <a:rect l="0" t="0" r="r" b="b"/>
              <a:pathLst>
                <a:path w="102" h="111">
                  <a:moveTo>
                    <a:pt x="0" y="111"/>
                  </a:moveTo>
                  <a:lnTo>
                    <a:pt x="11" y="0"/>
                  </a:lnTo>
                  <a:lnTo>
                    <a:pt x="102" y="67"/>
                  </a:lnTo>
                  <a:lnTo>
                    <a:pt x="0" y="111"/>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59" name="TextBox 58"/>
          <p:cNvSpPr txBox="1"/>
          <p:nvPr/>
        </p:nvSpPr>
        <p:spPr>
          <a:xfrm>
            <a:off x="2700278" y="4047801"/>
            <a:ext cx="958339" cy="584775"/>
          </a:xfrm>
          <a:prstGeom prst="rect">
            <a:avLst/>
          </a:prstGeom>
          <a:noFill/>
        </p:spPr>
        <p:txBody>
          <a:bodyPr wrap="none" rtlCol="0">
            <a:spAutoFit/>
          </a:bodyPr>
          <a:lstStyle/>
          <a:p>
            <a:pPr algn="ctr"/>
            <a:r>
              <a:rPr lang="id-ID" sz="1600" b="1" dirty="0">
                <a:solidFill>
                  <a:schemeClr val="tx2"/>
                </a:solidFill>
              </a:rPr>
              <a:t>Web</a:t>
            </a:r>
          </a:p>
          <a:p>
            <a:pPr algn="ctr"/>
            <a:r>
              <a:rPr lang="id-ID" sz="1600" b="1" dirty="0">
                <a:solidFill>
                  <a:schemeClr val="tx2"/>
                </a:solidFill>
              </a:rPr>
              <a:t>Analytics</a:t>
            </a:r>
          </a:p>
        </p:txBody>
      </p:sp>
      <p:grpSp>
        <p:nvGrpSpPr>
          <p:cNvPr id="60" name="Group 59"/>
          <p:cNvGrpSpPr/>
          <p:nvPr/>
        </p:nvGrpSpPr>
        <p:grpSpPr>
          <a:xfrm>
            <a:off x="3011817" y="1703788"/>
            <a:ext cx="379725" cy="439682"/>
            <a:chOff x="4937125" y="1749425"/>
            <a:chExt cx="392113" cy="454025"/>
          </a:xfrm>
          <a:solidFill>
            <a:schemeClr val="bg1"/>
          </a:solidFill>
        </p:grpSpPr>
        <p:sp>
          <p:nvSpPr>
            <p:cNvPr id="61" name="Freeform 58"/>
            <p:cNvSpPr/>
            <p:nvPr/>
          </p:nvSpPr>
          <p:spPr bwMode="auto">
            <a:xfrm>
              <a:off x="5016500" y="2016125"/>
              <a:ext cx="79375" cy="19050"/>
            </a:xfrm>
            <a:custGeom>
              <a:avLst/>
              <a:gdLst>
                <a:gd name="T0" fmla="*/ 14 w 16"/>
                <a:gd name="T1" fmla="*/ 4 h 4"/>
                <a:gd name="T2" fmla="*/ 2 w 16"/>
                <a:gd name="T3" fmla="*/ 4 h 4"/>
                <a:gd name="T4" fmla="*/ 0 w 16"/>
                <a:gd name="T5" fmla="*/ 2 h 4"/>
                <a:gd name="T6" fmla="*/ 2 w 16"/>
                <a:gd name="T7" fmla="*/ 0 h 4"/>
                <a:gd name="T8" fmla="*/ 14 w 16"/>
                <a:gd name="T9" fmla="*/ 0 h 4"/>
                <a:gd name="T10" fmla="*/ 16 w 16"/>
                <a:gd name="T11" fmla="*/ 2 h 4"/>
                <a:gd name="T12" fmla="*/ 14 w 16"/>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6" h="4">
                  <a:moveTo>
                    <a:pt x="14" y="4"/>
                  </a:moveTo>
                  <a:cubicBezTo>
                    <a:pt x="2" y="4"/>
                    <a:pt x="2" y="4"/>
                    <a:pt x="2" y="4"/>
                  </a:cubicBezTo>
                  <a:cubicBezTo>
                    <a:pt x="1" y="4"/>
                    <a:pt x="0" y="3"/>
                    <a:pt x="0" y="2"/>
                  </a:cubicBezTo>
                  <a:cubicBezTo>
                    <a:pt x="0" y="1"/>
                    <a:pt x="1" y="0"/>
                    <a:pt x="2" y="0"/>
                  </a:cubicBezTo>
                  <a:cubicBezTo>
                    <a:pt x="14" y="0"/>
                    <a:pt x="14" y="0"/>
                    <a:pt x="14" y="0"/>
                  </a:cubicBezTo>
                  <a:cubicBezTo>
                    <a:pt x="15" y="0"/>
                    <a:pt x="16" y="1"/>
                    <a:pt x="16" y="2"/>
                  </a:cubicBezTo>
                  <a:cubicBezTo>
                    <a:pt x="16" y="3"/>
                    <a:pt x="15" y="4"/>
                    <a:pt x="1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2" name="Freeform 59"/>
            <p:cNvSpPr/>
            <p:nvPr/>
          </p:nvSpPr>
          <p:spPr bwMode="auto">
            <a:xfrm>
              <a:off x="5046663" y="1952625"/>
              <a:ext cx="84138" cy="19050"/>
            </a:xfrm>
            <a:custGeom>
              <a:avLst/>
              <a:gdLst>
                <a:gd name="T0" fmla="*/ 15 w 17"/>
                <a:gd name="T1" fmla="*/ 4 h 4"/>
                <a:gd name="T2" fmla="*/ 2 w 17"/>
                <a:gd name="T3" fmla="*/ 4 h 4"/>
                <a:gd name="T4" fmla="*/ 0 w 17"/>
                <a:gd name="T5" fmla="*/ 2 h 4"/>
                <a:gd name="T6" fmla="*/ 2 w 17"/>
                <a:gd name="T7" fmla="*/ 0 h 4"/>
                <a:gd name="T8" fmla="*/ 15 w 17"/>
                <a:gd name="T9" fmla="*/ 0 h 4"/>
                <a:gd name="T10" fmla="*/ 17 w 17"/>
                <a:gd name="T11" fmla="*/ 2 h 4"/>
                <a:gd name="T12" fmla="*/ 15 w 17"/>
                <a:gd name="T13" fmla="*/ 4 h 4"/>
              </a:gdLst>
              <a:ahLst/>
              <a:cxnLst>
                <a:cxn ang="0">
                  <a:pos x="T0" y="T1"/>
                </a:cxn>
                <a:cxn ang="0">
                  <a:pos x="T2" y="T3"/>
                </a:cxn>
                <a:cxn ang="0">
                  <a:pos x="T4" y="T5"/>
                </a:cxn>
                <a:cxn ang="0">
                  <a:pos x="T6" y="T7"/>
                </a:cxn>
                <a:cxn ang="0">
                  <a:pos x="T8" y="T9"/>
                </a:cxn>
                <a:cxn ang="0">
                  <a:pos x="T10" y="T11"/>
                </a:cxn>
                <a:cxn ang="0">
                  <a:pos x="T12" y="T13"/>
                </a:cxn>
              </a:cxnLst>
              <a:rect l="0" t="0" r="r" b="b"/>
              <a:pathLst>
                <a:path w="17" h="4">
                  <a:moveTo>
                    <a:pt x="15" y="4"/>
                  </a:moveTo>
                  <a:cubicBezTo>
                    <a:pt x="2" y="4"/>
                    <a:pt x="2" y="4"/>
                    <a:pt x="2" y="4"/>
                  </a:cubicBezTo>
                  <a:cubicBezTo>
                    <a:pt x="1" y="4"/>
                    <a:pt x="0" y="4"/>
                    <a:pt x="0" y="2"/>
                  </a:cubicBezTo>
                  <a:cubicBezTo>
                    <a:pt x="0" y="1"/>
                    <a:pt x="1" y="0"/>
                    <a:pt x="2" y="0"/>
                  </a:cubicBezTo>
                  <a:cubicBezTo>
                    <a:pt x="15" y="0"/>
                    <a:pt x="15" y="0"/>
                    <a:pt x="15" y="0"/>
                  </a:cubicBezTo>
                  <a:cubicBezTo>
                    <a:pt x="16" y="0"/>
                    <a:pt x="17" y="1"/>
                    <a:pt x="17" y="2"/>
                  </a:cubicBezTo>
                  <a:cubicBezTo>
                    <a:pt x="17" y="4"/>
                    <a:pt x="16" y="4"/>
                    <a:pt x="15"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3" name="Freeform 60"/>
            <p:cNvSpPr/>
            <p:nvPr/>
          </p:nvSpPr>
          <p:spPr bwMode="auto">
            <a:xfrm>
              <a:off x="4976813" y="2055813"/>
              <a:ext cx="307975" cy="117475"/>
            </a:xfrm>
            <a:custGeom>
              <a:avLst/>
              <a:gdLst>
                <a:gd name="T0" fmla="*/ 61 w 62"/>
                <a:gd name="T1" fmla="*/ 16 h 24"/>
                <a:gd name="T2" fmla="*/ 52 w 62"/>
                <a:gd name="T3" fmla="*/ 0 h 24"/>
                <a:gd name="T4" fmla="*/ 10 w 62"/>
                <a:gd name="T5" fmla="*/ 0 h 24"/>
                <a:gd name="T6" fmla="*/ 7 w 62"/>
                <a:gd name="T7" fmla="*/ 4 h 24"/>
                <a:gd name="T8" fmla="*/ 15 w 62"/>
                <a:gd name="T9" fmla="*/ 4 h 24"/>
                <a:gd name="T10" fmla="*/ 17 w 62"/>
                <a:gd name="T11" fmla="*/ 6 h 24"/>
                <a:gd name="T12" fmla="*/ 15 w 62"/>
                <a:gd name="T13" fmla="*/ 8 h 24"/>
                <a:gd name="T14" fmla="*/ 5 w 62"/>
                <a:gd name="T15" fmla="*/ 8 h 24"/>
                <a:gd name="T16" fmla="*/ 1 w 62"/>
                <a:gd name="T17" fmla="*/ 16 h 24"/>
                <a:gd name="T18" fmla="*/ 9 w 62"/>
                <a:gd name="T19" fmla="*/ 16 h 24"/>
                <a:gd name="T20" fmla="*/ 11 w 62"/>
                <a:gd name="T21" fmla="*/ 18 h 24"/>
                <a:gd name="T22" fmla="*/ 9 w 62"/>
                <a:gd name="T23" fmla="*/ 20 h 24"/>
                <a:gd name="T24" fmla="*/ 0 w 62"/>
                <a:gd name="T25" fmla="*/ 20 h 24"/>
                <a:gd name="T26" fmla="*/ 0 w 62"/>
                <a:gd name="T27" fmla="*/ 21 h 24"/>
                <a:gd name="T28" fmla="*/ 9 w 62"/>
                <a:gd name="T29" fmla="*/ 24 h 24"/>
                <a:gd name="T30" fmla="*/ 52 w 62"/>
                <a:gd name="T31" fmla="*/ 24 h 24"/>
                <a:gd name="T32" fmla="*/ 61 w 62"/>
                <a:gd name="T33" fmla="*/ 21 h 24"/>
                <a:gd name="T34" fmla="*/ 62 w 62"/>
                <a:gd name="T35" fmla="*/ 20 h 24"/>
                <a:gd name="T36" fmla="*/ 61 w 62"/>
                <a:gd name="T37" fmla="*/ 16 h 2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62" h="24">
                  <a:moveTo>
                    <a:pt x="61" y="16"/>
                  </a:moveTo>
                  <a:cubicBezTo>
                    <a:pt x="52" y="0"/>
                    <a:pt x="52" y="0"/>
                    <a:pt x="52" y="0"/>
                  </a:cubicBezTo>
                  <a:cubicBezTo>
                    <a:pt x="10" y="0"/>
                    <a:pt x="10" y="0"/>
                    <a:pt x="10" y="0"/>
                  </a:cubicBezTo>
                  <a:cubicBezTo>
                    <a:pt x="9" y="1"/>
                    <a:pt x="8" y="3"/>
                    <a:pt x="7" y="4"/>
                  </a:cubicBezTo>
                  <a:cubicBezTo>
                    <a:pt x="15" y="4"/>
                    <a:pt x="15" y="4"/>
                    <a:pt x="15" y="4"/>
                  </a:cubicBezTo>
                  <a:cubicBezTo>
                    <a:pt x="16" y="4"/>
                    <a:pt x="17" y="5"/>
                    <a:pt x="17" y="6"/>
                  </a:cubicBezTo>
                  <a:cubicBezTo>
                    <a:pt x="17" y="7"/>
                    <a:pt x="16" y="8"/>
                    <a:pt x="15" y="8"/>
                  </a:cubicBezTo>
                  <a:cubicBezTo>
                    <a:pt x="5" y="8"/>
                    <a:pt x="5" y="8"/>
                    <a:pt x="5" y="8"/>
                  </a:cubicBezTo>
                  <a:cubicBezTo>
                    <a:pt x="3" y="12"/>
                    <a:pt x="1" y="16"/>
                    <a:pt x="1" y="16"/>
                  </a:cubicBezTo>
                  <a:cubicBezTo>
                    <a:pt x="9" y="16"/>
                    <a:pt x="9" y="16"/>
                    <a:pt x="9" y="16"/>
                  </a:cubicBezTo>
                  <a:cubicBezTo>
                    <a:pt x="10" y="16"/>
                    <a:pt x="11" y="17"/>
                    <a:pt x="11" y="18"/>
                  </a:cubicBezTo>
                  <a:cubicBezTo>
                    <a:pt x="11" y="19"/>
                    <a:pt x="10" y="20"/>
                    <a:pt x="9" y="20"/>
                  </a:cubicBezTo>
                  <a:cubicBezTo>
                    <a:pt x="0" y="20"/>
                    <a:pt x="0" y="20"/>
                    <a:pt x="0" y="20"/>
                  </a:cubicBezTo>
                  <a:cubicBezTo>
                    <a:pt x="0" y="21"/>
                    <a:pt x="0" y="21"/>
                    <a:pt x="0" y="21"/>
                  </a:cubicBezTo>
                  <a:cubicBezTo>
                    <a:pt x="1" y="23"/>
                    <a:pt x="4" y="24"/>
                    <a:pt x="9" y="24"/>
                  </a:cubicBezTo>
                  <a:cubicBezTo>
                    <a:pt x="52" y="24"/>
                    <a:pt x="52" y="24"/>
                    <a:pt x="52" y="24"/>
                  </a:cubicBezTo>
                  <a:cubicBezTo>
                    <a:pt x="57" y="24"/>
                    <a:pt x="60" y="23"/>
                    <a:pt x="61" y="21"/>
                  </a:cubicBezTo>
                  <a:cubicBezTo>
                    <a:pt x="62" y="21"/>
                    <a:pt x="62" y="20"/>
                    <a:pt x="62" y="20"/>
                  </a:cubicBezTo>
                  <a:cubicBezTo>
                    <a:pt x="62" y="18"/>
                    <a:pt x="61" y="17"/>
                    <a:pt x="61"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4" name="Freeform 61"/>
            <p:cNvSpPr>
              <a:spLocks noEditPoints="1"/>
            </p:cNvSpPr>
            <p:nvPr/>
          </p:nvSpPr>
          <p:spPr bwMode="auto">
            <a:xfrm>
              <a:off x="4937125" y="1749425"/>
              <a:ext cx="392113" cy="454025"/>
            </a:xfrm>
            <a:custGeom>
              <a:avLst/>
              <a:gdLst>
                <a:gd name="T0" fmla="*/ 63 w 79"/>
                <a:gd name="T1" fmla="*/ 92 h 92"/>
                <a:gd name="T2" fmla="*/ 15 w 79"/>
                <a:gd name="T3" fmla="*/ 92 h 92"/>
                <a:gd name="T4" fmla="*/ 2 w 79"/>
                <a:gd name="T5" fmla="*/ 87 h 92"/>
                <a:gd name="T6" fmla="*/ 3 w 79"/>
                <a:gd name="T7" fmla="*/ 78 h 92"/>
                <a:gd name="T8" fmla="*/ 28 w 79"/>
                <a:gd name="T9" fmla="*/ 31 h 92"/>
                <a:gd name="T10" fmla="*/ 28 w 79"/>
                <a:gd name="T11" fmla="*/ 10 h 92"/>
                <a:gd name="T12" fmla="*/ 27 w 79"/>
                <a:gd name="T13" fmla="*/ 10 h 92"/>
                <a:gd name="T14" fmla="*/ 23 w 79"/>
                <a:gd name="T15" fmla="*/ 9 h 92"/>
                <a:gd name="T16" fmla="*/ 23 w 79"/>
                <a:gd name="T17" fmla="*/ 8 h 92"/>
                <a:gd name="T18" fmla="*/ 22 w 79"/>
                <a:gd name="T19" fmla="*/ 2 h 92"/>
                <a:gd name="T20" fmla="*/ 24 w 79"/>
                <a:gd name="T21" fmla="*/ 0 h 92"/>
                <a:gd name="T22" fmla="*/ 54 w 79"/>
                <a:gd name="T23" fmla="*/ 0 h 92"/>
                <a:gd name="T24" fmla="*/ 56 w 79"/>
                <a:gd name="T25" fmla="*/ 2 h 92"/>
                <a:gd name="T26" fmla="*/ 55 w 79"/>
                <a:gd name="T27" fmla="*/ 8 h 92"/>
                <a:gd name="T28" fmla="*/ 55 w 79"/>
                <a:gd name="T29" fmla="*/ 9 h 92"/>
                <a:gd name="T30" fmla="*/ 51 w 79"/>
                <a:gd name="T31" fmla="*/ 10 h 92"/>
                <a:gd name="T32" fmla="*/ 50 w 79"/>
                <a:gd name="T33" fmla="*/ 10 h 92"/>
                <a:gd name="T34" fmla="*/ 50 w 79"/>
                <a:gd name="T35" fmla="*/ 12 h 92"/>
                <a:gd name="T36" fmla="*/ 50 w 79"/>
                <a:gd name="T37" fmla="*/ 31 h 92"/>
                <a:gd name="T38" fmla="*/ 76 w 79"/>
                <a:gd name="T39" fmla="*/ 78 h 92"/>
                <a:gd name="T40" fmla="*/ 76 w 79"/>
                <a:gd name="T41" fmla="*/ 87 h 92"/>
                <a:gd name="T42" fmla="*/ 63 w 79"/>
                <a:gd name="T43" fmla="*/ 92 h 92"/>
                <a:gd name="T44" fmla="*/ 26 w 79"/>
                <a:gd name="T45" fmla="*/ 6 h 92"/>
                <a:gd name="T46" fmla="*/ 27 w 79"/>
                <a:gd name="T47" fmla="*/ 6 h 92"/>
                <a:gd name="T48" fmla="*/ 32 w 79"/>
                <a:gd name="T49" fmla="*/ 10 h 92"/>
                <a:gd name="T50" fmla="*/ 32 w 79"/>
                <a:gd name="T51" fmla="*/ 32 h 92"/>
                <a:gd name="T52" fmla="*/ 32 w 79"/>
                <a:gd name="T53" fmla="*/ 33 h 92"/>
                <a:gd name="T54" fmla="*/ 6 w 79"/>
                <a:gd name="T55" fmla="*/ 80 h 92"/>
                <a:gd name="T56" fmla="*/ 5 w 79"/>
                <a:gd name="T57" fmla="*/ 85 h 92"/>
                <a:gd name="T58" fmla="*/ 15 w 79"/>
                <a:gd name="T59" fmla="*/ 88 h 92"/>
                <a:gd name="T60" fmla="*/ 63 w 79"/>
                <a:gd name="T61" fmla="*/ 88 h 92"/>
                <a:gd name="T62" fmla="*/ 73 w 79"/>
                <a:gd name="T63" fmla="*/ 85 h 92"/>
                <a:gd name="T64" fmla="*/ 72 w 79"/>
                <a:gd name="T65" fmla="*/ 80 h 92"/>
                <a:gd name="T66" fmla="*/ 47 w 79"/>
                <a:gd name="T67" fmla="*/ 33 h 92"/>
                <a:gd name="T68" fmla="*/ 46 w 79"/>
                <a:gd name="T69" fmla="*/ 32 h 92"/>
                <a:gd name="T70" fmla="*/ 46 w 79"/>
                <a:gd name="T71" fmla="*/ 10 h 92"/>
                <a:gd name="T72" fmla="*/ 51 w 79"/>
                <a:gd name="T73" fmla="*/ 6 h 92"/>
                <a:gd name="T74" fmla="*/ 52 w 79"/>
                <a:gd name="T75" fmla="*/ 6 h 92"/>
                <a:gd name="T76" fmla="*/ 52 w 79"/>
                <a:gd name="T77" fmla="*/ 4 h 92"/>
                <a:gd name="T78" fmla="*/ 26 w 79"/>
                <a:gd name="T79" fmla="*/ 4 h 92"/>
                <a:gd name="T80" fmla="*/ 26 w 79"/>
                <a:gd name="T81" fmla="*/ 6 h 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79" h="92">
                  <a:moveTo>
                    <a:pt x="63" y="92"/>
                  </a:moveTo>
                  <a:cubicBezTo>
                    <a:pt x="15" y="92"/>
                    <a:pt x="15" y="92"/>
                    <a:pt x="15" y="92"/>
                  </a:cubicBezTo>
                  <a:cubicBezTo>
                    <a:pt x="8" y="92"/>
                    <a:pt x="4" y="90"/>
                    <a:pt x="2" y="87"/>
                  </a:cubicBezTo>
                  <a:cubicBezTo>
                    <a:pt x="0" y="83"/>
                    <a:pt x="2" y="78"/>
                    <a:pt x="3" y="78"/>
                  </a:cubicBezTo>
                  <a:cubicBezTo>
                    <a:pt x="28" y="31"/>
                    <a:pt x="28" y="31"/>
                    <a:pt x="28" y="31"/>
                  </a:cubicBezTo>
                  <a:cubicBezTo>
                    <a:pt x="28" y="10"/>
                    <a:pt x="28" y="10"/>
                    <a:pt x="28" y="10"/>
                  </a:cubicBezTo>
                  <a:cubicBezTo>
                    <a:pt x="28" y="10"/>
                    <a:pt x="27" y="10"/>
                    <a:pt x="27" y="10"/>
                  </a:cubicBezTo>
                  <a:cubicBezTo>
                    <a:pt x="26" y="10"/>
                    <a:pt x="24" y="10"/>
                    <a:pt x="23" y="9"/>
                  </a:cubicBezTo>
                  <a:cubicBezTo>
                    <a:pt x="23" y="9"/>
                    <a:pt x="23" y="8"/>
                    <a:pt x="23" y="8"/>
                  </a:cubicBezTo>
                  <a:cubicBezTo>
                    <a:pt x="22" y="6"/>
                    <a:pt x="22" y="2"/>
                    <a:pt x="22" y="2"/>
                  </a:cubicBezTo>
                  <a:cubicBezTo>
                    <a:pt x="22" y="1"/>
                    <a:pt x="23" y="0"/>
                    <a:pt x="24" y="0"/>
                  </a:cubicBezTo>
                  <a:cubicBezTo>
                    <a:pt x="54" y="0"/>
                    <a:pt x="54" y="0"/>
                    <a:pt x="54" y="0"/>
                  </a:cubicBezTo>
                  <a:cubicBezTo>
                    <a:pt x="55" y="0"/>
                    <a:pt x="56" y="1"/>
                    <a:pt x="56" y="2"/>
                  </a:cubicBezTo>
                  <a:cubicBezTo>
                    <a:pt x="56" y="2"/>
                    <a:pt x="56" y="6"/>
                    <a:pt x="55" y="8"/>
                  </a:cubicBezTo>
                  <a:cubicBezTo>
                    <a:pt x="55" y="8"/>
                    <a:pt x="55" y="8"/>
                    <a:pt x="55" y="9"/>
                  </a:cubicBezTo>
                  <a:cubicBezTo>
                    <a:pt x="54" y="10"/>
                    <a:pt x="53" y="10"/>
                    <a:pt x="51" y="10"/>
                  </a:cubicBezTo>
                  <a:cubicBezTo>
                    <a:pt x="51" y="10"/>
                    <a:pt x="50" y="10"/>
                    <a:pt x="50" y="10"/>
                  </a:cubicBezTo>
                  <a:cubicBezTo>
                    <a:pt x="50" y="12"/>
                    <a:pt x="50" y="12"/>
                    <a:pt x="50" y="12"/>
                  </a:cubicBezTo>
                  <a:cubicBezTo>
                    <a:pt x="50" y="31"/>
                    <a:pt x="50" y="31"/>
                    <a:pt x="50" y="31"/>
                  </a:cubicBezTo>
                  <a:cubicBezTo>
                    <a:pt x="76" y="78"/>
                    <a:pt x="76" y="78"/>
                    <a:pt x="76" y="78"/>
                  </a:cubicBezTo>
                  <a:cubicBezTo>
                    <a:pt x="76" y="78"/>
                    <a:pt x="79" y="83"/>
                    <a:pt x="76" y="87"/>
                  </a:cubicBezTo>
                  <a:cubicBezTo>
                    <a:pt x="74" y="90"/>
                    <a:pt x="70" y="92"/>
                    <a:pt x="63" y="92"/>
                  </a:cubicBezTo>
                  <a:close/>
                  <a:moveTo>
                    <a:pt x="26" y="6"/>
                  </a:moveTo>
                  <a:cubicBezTo>
                    <a:pt x="27" y="6"/>
                    <a:pt x="27" y="6"/>
                    <a:pt x="27" y="6"/>
                  </a:cubicBezTo>
                  <a:cubicBezTo>
                    <a:pt x="29" y="6"/>
                    <a:pt x="31" y="7"/>
                    <a:pt x="32" y="10"/>
                  </a:cubicBezTo>
                  <a:cubicBezTo>
                    <a:pt x="32" y="32"/>
                    <a:pt x="32" y="32"/>
                    <a:pt x="32" y="32"/>
                  </a:cubicBezTo>
                  <a:cubicBezTo>
                    <a:pt x="32" y="32"/>
                    <a:pt x="32" y="33"/>
                    <a:pt x="32" y="33"/>
                  </a:cubicBezTo>
                  <a:cubicBezTo>
                    <a:pt x="6" y="80"/>
                    <a:pt x="6" y="80"/>
                    <a:pt x="6" y="80"/>
                  </a:cubicBezTo>
                  <a:cubicBezTo>
                    <a:pt x="6" y="80"/>
                    <a:pt x="4" y="83"/>
                    <a:pt x="5" y="85"/>
                  </a:cubicBezTo>
                  <a:cubicBezTo>
                    <a:pt x="7" y="87"/>
                    <a:pt x="10" y="88"/>
                    <a:pt x="15" y="88"/>
                  </a:cubicBezTo>
                  <a:cubicBezTo>
                    <a:pt x="63" y="88"/>
                    <a:pt x="63" y="88"/>
                    <a:pt x="63" y="88"/>
                  </a:cubicBezTo>
                  <a:cubicBezTo>
                    <a:pt x="68" y="88"/>
                    <a:pt x="72" y="87"/>
                    <a:pt x="73" y="85"/>
                  </a:cubicBezTo>
                  <a:cubicBezTo>
                    <a:pt x="74" y="83"/>
                    <a:pt x="72" y="80"/>
                    <a:pt x="72" y="80"/>
                  </a:cubicBezTo>
                  <a:cubicBezTo>
                    <a:pt x="47" y="33"/>
                    <a:pt x="47" y="33"/>
                    <a:pt x="47" y="33"/>
                  </a:cubicBezTo>
                  <a:cubicBezTo>
                    <a:pt x="46" y="33"/>
                    <a:pt x="46" y="32"/>
                    <a:pt x="46" y="32"/>
                  </a:cubicBezTo>
                  <a:cubicBezTo>
                    <a:pt x="46" y="10"/>
                    <a:pt x="46" y="10"/>
                    <a:pt x="46" y="10"/>
                  </a:cubicBezTo>
                  <a:cubicBezTo>
                    <a:pt x="47" y="7"/>
                    <a:pt x="49" y="6"/>
                    <a:pt x="51" y="6"/>
                  </a:cubicBezTo>
                  <a:cubicBezTo>
                    <a:pt x="51" y="6"/>
                    <a:pt x="52" y="6"/>
                    <a:pt x="52" y="6"/>
                  </a:cubicBezTo>
                  <a:cubicBezTo>
                    <a:pt x="52" y="5"/>
                    <a:pt x="52" y="5"/>
                    <a:pt x="52" y="4"/>
                  </a:cubicBezTo>
                  <a:cubicBezTo>
                    <a:pt x="26" y="4"/>
                    <a:pt x="26" y="4"/>
                    <a:pt x="26" y="4"/>
                  </a:cubicBezTo>
                  <a:cubicBezTo>
                    <a:pt x="26" y="5"/>
                    <a:pt x="26" y="5"/>
                    <a:pt x="26"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65" name="TextBox 64"/>
          <p:cNvSpPr txBox="1"/>
          <p:nvPr/>
        </p:nvSpPr>
        <p:spPr>
          <a:xfrm>
            <a:off x="2735847" y="2161933"/>
            <a:ext cx="931665" cy="307777"/>
          </a:xfrm>
          <a:prstGeom prst="rect">
            <a:avLst/>
          </a:prstGeom>
          <a:noFill/>
        </p:spPr>
        <p:txBody>
          <a:bodyPr wrap="none" rtlCol="0">
            <a:spAutoFit/>
          </a:bodyPr>
          <a:lstStyle/>
          <a:p>
            <a:pPr algn="ctr"/>
            <a:r>
              <a:rPr lang="id-ID" sz="1400" b="1" dirty="0">
                <a:solidFill>
                  <a:schemeClr val="bg1"/>
                </a:solidFill>
                <a:latin typeface="Raleway" panose="020B0003030101060003" pitchFamily="34" charset="0"/>
              </a:rPr>
              <a:t>Measure</a:t>
            </a:r>
          </a:p>
        </p:txBody>
      </p:sp>
      <p:grpSp>
        <p:nvGrpSpPr>
          <p:cNvPr id="66" name="Group 65"/>
          <p:cNvGrpSpPr/>
          <p:nvPr/>
        </p:nvGrpSpPr>
        <p:grpSpPr>
          <a:xfrm>
            <a:off x="4689886" y="3344110"/>
            <a:ext cx="388404" cy="511175"/>
            <a:chOff x="5081588" y="1744663"/>
            <a:chExt cx="552450" cy="727075"/>
          </a:xfrm>
          <a:solidFill>
            <a:schemeClr val="bg1"/>
          </a:solidFill>
        </p:grpSpPr>
        <p:sp>
          <p:nvSpPr>
            <p:cNvPr id="67" name="Freeform 65"/>
            <p:cNvSpPr>
              <a:spLocks noEditPoints="1"/>
            </p:cNvSpPr>
            <p:nvPr/>
          </p:nvSpPr>
          <p:spPr bwMode="auto">
            <a:xfrm>
              <a:off x="5081588" y="1744663"/>
              <a:ext cx="552450" cy="727075"/>
            </a:xfrm>
            <a:custGeom>
              <a:avLst/>
              <a:gdLst>
                <a:gd name="T0" fmla="*/ 884 w 971"/>
                <a:gd name="T1" fmla="*/ 207 h 1283"/>
                <a:gd name="T2" fmla="*/ 715 w 971"/>
                <a:gd name="T3" fmla="*/ 207 h 1283"/>
                <a:gd name="T4" fmla="*/ 715 w 971"/>
                <a:gd name="T5" fmla="*/ 192 h 1283"/>
                <a:gd name="T6" fmla="*/ 673 w 971"/>
                <a:gd name="T7" fmla="*/ 150 h 1283"/>
                <a:gd name="T8" fmla="*/ 578 w 971"/>
                <a:gd name="T9" fmla="*/ 150 h 1283"/>
                <a:gd name="T10" fmla="*/ 589 w 971"/>
                <a:gd name="T11" fmla="*/ 103 h 1283"/>
                <a:gd name="T12" fmla="*/ 485 w 971"/>
                <a:gd name="T13" fmla="*/ 0 h 1283"/>
                <a:gd name="T14" fmla="*/ 382 w 971"/>
                <a:gd name="T15" fmla="*/ 103 h 1283"/>
                <a:gd name="T16" fmla="*/ 393 w 971"/>
                <a:gd name="T17" fmla="*/ 150 h 1283"/>
                <a:gd name="T18" fmla="*/ 297 w 971"/>
                <a:gd name="T19" fmla="*/ 150 h 1283"/>
                <a:gd name="T20" fmla="*/ 255 w 971"/>
                <a:gd name="T21" fmla="*/ 192 h 1283"/>
                <a:gd name="T22" fmla="*/ 255 w 971"/>
                <a:gd name="T23" fmla="*/ 207 h 1283"/>
                <a:gd name="T24" fmla="*/ 87 w 971"/>
                <a:gd name="T25" fmla="*/ 207 h 1283"/>
                <a:gd name="T26" fmla="*/ 0 w 971"/>
                <a:gd name="T27" fmla="*/ 294 h 1283"/>
                <a:gd name="T28" fmla="*/ 0 w 971"/>
                <a:gd name="T29" fmla="*/ 1196 h 1283"/>
                <a:gd name="T30" fmla="*/ 87 w 971"/>
                <a:gd name="T31" fmla="*/ 1283 h 1283"/>
                <a:gd name="T32" fmla="*/ 884 w 971"/>
                <a:gd name="T33" fmla="*/ 1283 h 1283"/>
                <a:gd name="T34" fmla="*/ 971 w 971"/>
                <a:gd name="T35" fmla="*/ 1196 h 1283"/>
                <a:gd name="T36" fmla="*/ 971 w 971"/>
                <a:gd name="T37" fmla="*/ 294 h 1283"/>
                <a:gd name="T38" fmla="*/ 884 w 971"/>
                <a:gd name="T39" fmla="*/ 207 h 1283"/>
                <a:gd name="T40" fmla="*/ 485 w 971"/>
                <a:gd name="T41" fmla="*/ 59 h 1283"/>
                <a:gd name="T42" fmla="*/ 530 w 971"/>
                <a:gd name="T43" fmla="*/ 103 h 1283"/>
                <a:gd name="T44" fmla="*/ 485 w 971"/>
                <a:gd name="T45" fmla="*/ 148 h 1283"/>
                <a:gd name="T46" fmla="*/ 441 w 971"/>
                <a:gd name="T47" fmla="*/ 103 h 1283"/>
                <a:gd name="T48" fmla="*/ 485 w 971"/>
                <a:gd name="T49" fmla="*/ 59 h 1283"/>
                <a:gd name="T50" fmla="*/ 825 w 971"/>
                <a:gd name="T51" fmla="*/ 921 h 1283"/>
                <a:gd name="T52" fmla="*/ 659 w 971"/>
                <a:gd name="T53" fmla="*/ 921 h 1283"/>
                <a:gd name="T54" fmla="*/ 659 w 971"/>
                <a:gd name="T55" fmla="*/ 1087 h 1283"/>
                <a:gd name="T56" fmla="*/ 146 w 971"/>
                <a:gd name="T57" fmla="*/ 1087 h 1283"/>
                <a:gd name="T58" fmla="*/ 146 w 971"/>
                <a:gd name="T59" fmla="*/ 275 h 1283"/>
                <a:gd name="T60" fmla="*/ 255 w 971"/>
                <a:gd name="T61" fmla="*/ 275 h 1283"/>
                <a:gd name="T62" fmla="*/ 255 w 971"/>
                <a:gd name="T63" fmla="*/ 290 h 1283"/>
                <a:gd name="T64" fmla="*/ 297 w 971"/>
                <a:gd name="T65" fmla="*/ 332 h 1283"/>
                <a:gd name="T66" fmla="*/ 673 w 971"/>
                <a:gd name="T67" fmla="*/ 332 h 1283"/>
                <a:gd name="T68" fmla="*/ 715 w 971"/>
                <a:gd name="T69" fmla="*/ 290 h 1283"/>
                <a:gd name="T70" fmla="*/ 715 w 971"/>
                <a:gd name="T71" fmla="*/ 275 h 1283"/>
                <a:gd name="T72" fmla="*/ 825 w 971"/>
                <a:gd name="T73" fmla="*/ 275 h 1283"/>
                <a:gd name="T74" fmla="*/ 825 w 971"/>
                <a:gd name="T75" fmla="*/ 921 h 1283"/>
                <a:gd name="T76" fmla="*/ 802 w 971"/>
                <a:gd name="T77" fmla="*/ 953 h 1283"/>
                <a:gd name="T78" fmla="*/ 691 w 971"/>
                <a:gd name="T79" fmla="*/ 1065 h 1283"/>
                <a:gd name="T80" fmla="*/ 691 w 971"/>
                <a:gd name="T81" fmla="*/ 953 h 1283"/>
                <a:gd name="T82" fmla="*/ 802 w 971"/>
                <a:gd name="T83" fmla="*/ 953 h 1283"/>
                <a:gd name="T84" fmla="*/ 903 w 971"/>
                <a:gd name="T85" fmla="*/ 1196 h 1283"/>
                <a:gd name="T86" fmla="*/ 884 w 971"/>
                <a:gd name="T87" fmla="*/ 1215 h 1283"/>
                <a:gd name="T88" fmla="*/ 87 w 971"/>
                <a:gd name="T89" fmla="*/ 1215 h 1283"/>
                <a:gd name="T90" fmla="*/ 68 w 971"/>
                <a:gd name="T91" fmla="*/ 1196 h 1283"/>
                <a:gd name="T92" fmla="*/ 68 w 971"/>
                <a:gd name="T93" fmla="*/ 294 h 1283"/>
                <a:gd name="T94" fmla="*/ 87 w 971"/>
                <a:gd name="T95" fmla="*/ 275 h 1283"/>
                <a:gd name="T96" fmla="*/ 114 w 971"/>
                <a:gd name="T97" fmla="*/ 275 h 1283"/>
                <a:gd name="T98" fmla="*/ 114 w 971"/>
                <a:gd name="T99" fmla="*/ 1120 h 1283"/>
                <a:gd name="T100" fmla="*/ 681 w 971"/>
                <a:gd name="T101" fmla="*/ 1120 h 1283"/>
                <a:gd name="T102" fmla="*/ 686 w 971"/>
                <a:gd name="T103" fmla="*/ 1115 h 1283"/>
                <a:gd name="T104" fmla="*/ 852 w 971"/>
                <a:gd name="T105" fmla="*/ 948 h 1283"/>
                <a:gd name="T106" fmla="*/ 857 w 971"/>
                <a:gd name="T107" fmla="*/ 943 h 1283"/>
                <a:gd name="T108" fmla="*/ 857 w 971"/>
                <a:gd name="T109" fmla="*/ 275 h 1283"/>
                <a:gd name="T110" fmla="*/ 884 w 971"/>
                <a:gd name="T111" fmla="*/ 275 h 1283"/>
                <a:gd name="T112" fmla="*/ 903 w 971"/>
                <a:gd name="T113" fmla="*/ 294 h 1283"/>
                <a:gd name="T114" fmla="*/ 903 w 971"/>
                <a:gd name="T115" fmla="*/ 1196 h 128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Lst>
              <a:rect l="0" t="0" r="r" b="b"/>
              <a:pathLst>
                <a:path w="971" h="1283">
                  <a:moveTo>
                    <a:pt x="884" y="207"/>
                  </a:moveTo>
                  <a:cubicBezTo>
                    <a:pt x="715" y="207"/>
                    <a:pt x="715" y="207"/>
                    <a:pt x="715" y="207"/>
                  </a:cubicBezTo>
                  <a:cubicBezTo>
                    <a:pt x="715" y="192"/>
                    <a:pt x="715" y="192"/>
                    <a:pt x="715" y="192"/>
                  </a:cubicBezTo>
                  <a:cubicBezTo>
                    <a:pt x="715" y="169"/>
                    <a:pt x="696" y="150"/>
                    <a:pt x="673" y="150"/>
                  </a:cubicBezTo>
                  <a:cubicBezTo>
                    <a:pt x="578" y="150"/>
                    <a:pt x="578" y="150"/>
                    <a:pt x="578" y="150"/>
                  </a:cubicBezTo>
                  <a:cubicBezTo>
                    <a:pt x="585" y="136"/>
                    <a:pt x="589" y="120"/>
                    <a:pt x="589" y="103"/>
                  </a:cubicBezTo>
                  <a:cubicBezTo>
                    <a:pt x="589" y="46"/>
                    <a:pt x="542" y="0"/>
                    <a:pt x="485" y="0"/>
                  </a:cubicBezTo>
                  <a:cubicBezTo>
                    <a:pt x="428" y="0"/>
                    <a:pt x="382" y="46"/>
                    <a:pt x="382" y="103"/>
                  </a:cubicBezTo>
                  <a:cubicBezTo>
                    <a:pt x="382" y="120"/>
                    <a:pt x="386" y="136"/>
                    <a:pt x="393" y="150"/>
                  </a:cubicBezTo>
                  <a:cubicBezTo>
                    <a:pt x="297" y="150"/>
                    <a:pt x="297" y="150"/>
                    <a:pt x="297" y="150"/>
                  </a:cubicBezTo>
                  <a:cubicBezTo>
                    <a:pt x="274" y="150"/>
                    <a:pt x="255" y="169"/>
                    <a:pt x="255" y="192"/>
                  </a:cubicBezTo>
                  <a:cubicBezTo>
                    <a:pt x="255" y="207"/>
                    <a:pt x="255" y="207"/>
                    <a:pt x="255" y="207"/>
                  </a:cubicBezTo>
                  <a:cubicBezTo>
                    <a:pt x="87" y="207"/>
                    <a:pt x="87" y="207"/>
                    <a:pt x="87" y="207"/>
                  </a:cubicBezTo>
                  <a:cubicBezTo>
                    <a:pt x="39" y="207"/>
                    <a:pt x="0" y="246"/>
                    <a:pt x="0" y="294"/>
                  </a:cubicBezTo>
                  <a:cubicBezTo>
                    <a:pt x="0" y="1196"/>
                    <a:pt x="0" y="1196"/>
                    <a:pt x="0" y="1196"/>
                  </a:cubicBezTo>
                  <a:cubicBezTo>
                    <a:pt x="0" y="1244"/>
                    <a:pt x="39" y="1283"/>
                    <a:pt x="87" y="1283"/>
                  </a:cubicBezTo>
                  <a:cubicBezTo>
                    <a:pt x="884" y="1283"/>
                    <a:pt x="884" y="1283"/>
                    <a:pt x="884" y="1283"/>
                  </a:cubicBezTo>
                  <a:cubicBezTo>
                    <a:pt x="932" y="1283"/>
                    <a:pt x="971" y="1244"/>
                    <a:pt x="971" y="1196"/>
                  </a:cubicBezTo>
                  <a:cubicBezTo>
                    <a:pt x="971" y="294"/>
                    <a:pt x="971" y="294"/>
                    <a:pt x="971" y="294"/>
                  </a:cubicBezTo>
                  <a:cubicBezTo>
                    <a:pt x="971" y="246"/>
                    <a:pt x="932" y="207"/>
                    <a:pt x="884" y="207"/>
                  </a:cubicBezTo>
                  <a:close/>
                  <a:moveTo>
                    <a:pt x="485" y="59"/>
                  </a:moveTo>
                  <a:cubicBezTo>
                    <a:pt x="510" y="59"/>
                    <a:pt x="530" y="79"/>
                    <a:pt x="530" y="103"/>
                  </a:cubicBezTo>
                  <a:cubicBezTo>
                    <a:pt x="530" y="128"/>
                    <a:pt x="510" y="148"/>
                    <a:pt x="485" y="148"/>
                  </a:cubicBezTo>
                  <a:cubicBezTo>
                    <a:pt x="461" y="148"/>
                    <a:pt x="441" y="128"/>
                    <a:pt x="441" y="103"/>
                  </a:cubicBezTo>
                  <a:cubicBezTo>
                    <a:pt x="441" y="79"/>
                    <a:pt x="461" y="59"/>
                    <a:pt x="485" y="59"/>
                  </a:cubicBezTo>
                  <a:close/>
                  <a:moveTo>
                    <a:pt x="825" y="921"/>
                  </a:moveTo>
                  <a:cubicBezTo>
                    <a:pt x="659" y="921"/>
                    <a:pt x="659" y="921"/>
                    <a:pt x="659" y="921"/>
                  </a:cubicBezTo>
                  <a:cubicBezTo>
                    <a:pt x="659" y="1087"/>
                    <a:pt x="659" y="1087"/>
                    <a:pt x="659" y="1087"/>
                  </a:cubicBezTo>
                  <a:cubicBezTo>
                    <a:pt x="146" y="1087"/>
                    <a:pt x="146" y="1087"/>
                    <a:pt x="146" y="1087"/>
                  </a:cubicBezTo>
                  <a:cubicBezTo>
                    <a:pt x="146" y="275"/>
                    <a:pt x="146" y="275"/>
                    <a:pt x="146" y="275"/>
                  </a:cubicBezTo>
                  <a:cubicBezTo>
                    <a:pt x="255" y="275"/>
                    <a:pt x="255" y="275"/>
                    <a:pt x="255" y="275"/>
                  </a:cubicBezTo>
                  <a:cubicBezTo>
                    <a:pt x="255" y="290"/>
                    <a:pt x="255" y="290"/>
                    <a:pt x="255" y="290"/>
                  </a:cubicBezTo>
                  <a:cubicBezTo>
                    <a:pt x="255" y="313"/>
                    <a:pt x="274" y="332"/>
                    <a:pt x="297" y="332"/>
                  </a:cubicBezTo>
                  <a:cubicBezTo>
                    <a:pt x="673" y="332"/>
                    <a:pt x="673" y="332"/>
                    <a:pt x="673" y="332"/>
                  </a:cubicBezTo>
                  <a:cubicBezTo>
                    <a:pt x="696" y="332"/>
                    <a:pt x="715" y="313"/>
                    <a:pt x="715" y="290"/>
                  </a:cubicBezTo>
                  <a:cubicBezTo>
                    <a:pt x="715" y="275"/>
                    <a:pt x="715" y="275"/>
                    <a:pt x="715" y="275"/>
                  </a:cubicBezTo>
                  <a:cubicBezTo>
                    <a:pt x="825" y="275"/>
                    <a:pt x="825" y="275"/>
                    <a:pt x="825" y="275"/>
                  </a:cubicBezTo>
                  <a:lnTo>
                    <a:pt x="825" y="921"/>
                  </a:lnTo>
                  <a:close/>
                  <a:moveTo>
                    <a:pt x="802" y="953"/>
                  </a:moveTo>
                  <a:cubicBezTo>
                    <a:pt x="770" y="985"/>
                    <a:pt x="726" y="1029"/>
                    <a:pt x="691" y="1065"/>
                  </a:cubicBezTo>
                  <a:cubicBezTo>
                    <a:pt x="691" y="953"/>
                    <a:pt x="691" y="953"/>
                    <a:pt x="691" y="953"/>
                  </a:cubicBezTo>
                  <a:lnTo>
                    <a:pt x="802" y="953"/>
                  </a:lnTo>
                  <a:close/>
                  <a:moveTo>
                    <a:pt x="903" y="1196"/>
                  </a:moveTo>
                  <a:cubicBezTo>
                    <a:pt x="903" y="1207"/>
                    <a:pt x="894" y="1215"/>
                    <a:pt x="884" y="1215"/>
                  </a:cubicBezTo>
                  <a:cubicBezTo>
                    <a:pt x="87" y="1215"/>
                    <a:pt x="87" y="1215"/>
                    <a:pt x="87" y="1215"/>
                  </a:cubicBezTo>
                  <a:cubicBezTo>
                    <a:pt x="76" y="1215"/>
                    <a:pt x="68" y="1207"/>
                    <a:pt x="68" y="1196"/>
                  </a:cubicBezTo>
                  <a:cubicBezTo>
                    <a:pt x="68" y="294"/>
                    <a:pt x="68" y="294"/>
                    <a:pt x="68" y="294"/>
                  </a:cubicBezTo>
                  <a:cubicBezTo>
                    <a:pt x="68" y="284"/>
                    <a:pt x="76" y="275"/>
                    <a:pt x="87" y="275"/>
                  </a:cubicBezTo>
                  <a:cubicBezTo>
                    <a:pt x="114" y="275"/>
                    <a:pt x="114" y="275"/>
                    <a:pt x="114" y="275"/>
                  </a:cubicBezTo>
                  <a:cubicBezTo>
                    <a:pt x="114" y="1120"/>
                    <a:pt x="114" y="1120"/>
                    <a:pt x="114" y="1120"/>
                  </a:cubicBezTo>
                  <a:cubicBezTo>
                    <a:pt x="681" y="1120"/>
                    <a:pt x="681" y="1120"/>
                    <a:pt x="681" y="1120"/>
                  </a:cubicBezTo>
                  <a:cubicBezTo>
                    <a:pt x="686" y="1115"/>
                    <a:pt x="686" y="1115"/>
                    <a:pt x="686" y="1115"/>
                  </a:cubicBezTo>
                  <a:cubicBezTo>
                    <a:pt x="732" y="1069"/>
                    <a:pt x="818" y="983"/>
                    <a:pt x="852" y="948"/>
                  </a:cubicBezTo>
                  <a:cubicBezTo>
                    <a:pt x="857" y="943"/>
                    <a:pt x="857" y="943"/>
                    <a:pt x="857" y="943"/>
                  </a:cubicBezTo>
                  <a:cubicBezTo>
                    <a:pt x="857" y="275"/>
                    <a:pt x="857" y="275"/>
                    <a:pt x="857" y="275"/>
                  </a:cubicBezTo>
                  <a:cubicBezTo>
                    <a:pt x="884" y="275"/>
                    <a:pt x="884" y="275"/>
                    <a:pt x="884" y="275"/>
                  </a:cubicBezTo>
                  <a:cubicBezTo>
                    <a:pt x="894" y="275"/>
                    <a:pt x="903" y="284"/>
                    <a:pt x="903" y="294"/>
                  </a:cubicBezTo>
                  <a:lnTo>
                    <a:pt x="903" y="1196"/>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68" name="Rectangle 66"/>
            <p:cNvSpPr>
              <a:spLocks noChangeArrowheads="1"/>
            </p:cNvSpPr>
            <p:nvPr/>
          </p:nvSpPr>
          <p:spPr bwMode="auto">
            <a:xfrm>
              <a:off x="5208588" y="2003426"/>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69" name="Rectangle 67"/>
            <p:cNvSpPr>
              <a:spLocks noChangeArrowheads="1"/>
            </p:cNvSpPr>
            <p:nvPr/>
          </p:nvSpPr>
          <p:spPr bwMode="auto">
            <a:xfrm>
              <a:off x="5208588" y="2081213"/>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sp>
          <p:nvSpPr>
            <p:cNvPr id="70" name="Rectangle 68"/>
            <p:cNvSpPr>
              <a:spLocks noChangeArrowheads="1"/>
            </p:cNvSpPr>
            <p:nvPr/>
          </p:nvSpPr>
          <p:spPr bwMode="auto">
            <a:xfrm>
              <a:off x="5208588" y="2154238"/>
              <a:ext cx="298450" cy="1746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lstStyle/>
            <a:p>
              <a:endParaRPr lang="id-ID"/>
            </a:p>
          </p:txBody>
        </p:sp>
      </p:grpSp>
      <p:sp>
        <p:nvSpPr>
          <p:cNvPr id="71" name="TextBox 70"/>
          <p:cNvSpPr txBox="1"/>
          <p:nvPr/>
        </p:nvSpPr>
        <p:spPr>
          <a:xfrm>
            <a:off x="4497604" y="3902080"/>
            <a:ext cx="772969" cy="307777"/>
          </a:xfrm>
          <a:prstGeom prst="rect">
            <a:avLst/>
          </a:prstGeom>
          <a:noFill/>
        </p:spPr>
        <p:txBody>
          <a:bodyPr wrap="none" rtlCol="0">
            <a:spAutoFit/>
          </a:bodyPr>
          <a:lstStyle/>
          <a:p>
            <a:pPr algn="ctr"/>
            <a:r>
              <a:rPr lang="id-ID" sz="1400" b="1" dirty="0">
                <a:solidFill>
                  <a:schemeClr val="bg1"/>
                </a:solidFill>
                <a:latin typeface="Raleway" panose="020B0003030101060003" pitchFamily="34" charset="0"/>
              </a:rPr>
              <a:t>Report</a:t>
            </a:r>
          </a:p>
        </p:txBody>
      </p:sp>
      <p:grpSp>
        <p:nvGrpSpPr>
          <p:cNvPr id="72" name="Group 71"/>
          <p:cNvGrpSpPr/>
          <p:nvPr/>
        </p:nvGrpSpPr>
        <p:grpSpPr>
          <a:xfrm>
            <a:off x="2947313" y="5111786"/>
            <a:ext cx="508733" cy="481357"/>
            <a:chOff x="5738813" y="3094038"/>
            <a:chExt cx="708026" cy="669925"/>
          </a:xfrm>
          <a:solidFill>
            <a:schemeClr val="bg1"/>
          </a:solidFill>
        </p:grpSpPr>
        <p:sp>
          <p:nvSpPr>
            <p:cNvPr id="73" name="Freeform 72"/>
            <p:cNvSpPr>
              <a:spLocks noEditPoints="1"/>
            </p:cNvSpPr>
            <p:nvPr/>
          </p:nvSpPr>
          <p:spPr bwMode="auto">
            <a:xfrm>
              <a:off x="5738813" y="3292476"/>
              <a:ext cx="487363" cy="373063"/>
            </a:xfrm>
            <a:custGeom>
              <a:avLst/>
              <a:gdLst>
                <a:gd name="T0" fmla="*/ 113 w 128"/>
                <a:gd name="T1" fmla="*/ 0 h 98"/>
                <a:gd name="T2" fmla="*/ 98 w 128"/>
                <a:gd name="T3" fmla="*/ 15 h 98"/>
                <a:gd name="T4" fmla="*/ 103 w 128"/>
                <a:gd name="T5" fmla="*/ 27 h 98"/>
                <a:gd name="T6" fmla="*/ 85 w 128"/>
                <a:gd name="T7" fmla="*/ 54 h 98"/>
                <a:gd name="T8" fmla="*/ 79 w 128"/>
                <a:gd name="T9" fmla="*/ 53 h 98"/>
                <a:gd name="T10" fmla="*/ 66 w 128"/>
                <a:gd name="T11" fmla="*/ 61 h 98"/>
                <a:gd name="T12" fmla="*/ 55 w 128"/>
                <a:gd name="T13" fmla="*/ 55 h 98"/>
                <a:gd name="T14" fmla="*/ 57 w 128"/>
                <a:gd name="T15" fmla="*/ 49 h 98"/>
                <a:gd name="T16" fmla="*/ 41 w 128"/>
                <a:gd name="T17" fmla="*/ 34 h 98"/>
                <a:gd name="T18" fmla="*/ 26 w 128"/>
                <a:gd name="T19" fmla="*/ 49 h 98"/>
                <a:gd name="T20" fmla="*/ 32 w 128"/>
                <a:gd name="T21" fmla="*/ 60 h 98"/>
                <a:gd name="T22" fmla="*/ 24 w 128"/>
                <a:gd name="T23" fmla="*/ 71 h 98"/>
                <a:gd name="T24" fmla="*/ 15 w 128"/>
                <a:gd name="T25" fmla="*/ 68 h 98"/>
                <a:gd name="T26" fmla="*/ 0 w 128"/>
                <a:gd name="T27" fmla="*/ 83 h 98"/>
                <a:gd name="T28" fmla="*/ 15 w 128"/>
                <a:gd name="T29" fmla="*/ 98 h 98"/>
                <a:gd name="T30" fmla="*/ 30 w 128"/>
                <a:gd name="T31" fmla="*/ 83 h 98"/>
                <a:gd name="T32" fmla="*/ 27 w 128"/>
                <a:gd name="T33" fmla="*/ 73 h 98"/>
                <a:gd name="T34" fmla="*/ 35 w 128"/>
                <a:gd name="T35" fmla="*/ 63 h 98"/>
                <a:gd name="T36" fmla="*/ 41 w 128"/>
                <a:gd name="T37" fmla="*/ 64 h 98"/>
                <a:gd name="T38" fmla="*/ 54 w 128"/>
                <a:gd name="T39" fmla="*/ 58 h 98"/>
                <a:gd name="T40" fmla="*/ 65 w 128"/>
                <a:gd name="T41" fmla="*/ 64 h 98"/>
                <a:gd name="T42" fmla="*/ 64 w 128"/>
                <a:gd name="T43" fmla="*/ 68 h 98"/>
                <a:gd name="T44" fmla="*/ 79 w 128"/>
                <a:gd name="T45" fmla="*/ 83 h 98"/>
                <a:gd name="T46" fmla="*/ 94 w 128"/>
                <a:gd name="T47" fmla="*/ 68 h 98"/>
                <a:gd name="T48" fmla="*/ 88 w 128"/>
                <a:gd name="T49" fmla="*/ 56 h 98"/>
                <a:gd name="T50" fmla="*/ 106 w 128"/>
                <a:gd name="T51" fmla="*/ 29 h 98"/>
                <a:gd name="T52" fmla="*/ 113 w 128"/>
                <a:gd name="T53" fmla="*/ 30 h 98"/>
                <a:gd name="T54" fmla="*/ 128 w 128"/>
                <a:gd name="T55" fmla="*/ 15 h 98"/>
                <a:gd name="T56" fmla="*/ 113 w 128"/>
                <a:gd name="T57" fmla="*/ 0 h 98"/>
                <a:gd name="T58" fmla="*/ 15 w 128"/>
                <a:gd name="T59" fmla="*/ 91 h 98"/>
                <a:gd name="T60" fmla="*/ 8 w 128"/>
                <a:gd name="T61" fmla="*/ 83 h 98"/>
                <a:gd name="T62" fmla="*/ 15 w 128"/>
                <a:gd name="T63" fmla="*/ 76 h 98"/>
                <a:gd name="T64" fmla="*/ 23 w 128"/>
                <a:gd name="T65" fmla="*/ 83 h 98"/>
                <a:gd name="T66" fmla="*/ 15 w 128"/>
                <a:gd name="T67" fmla="*/ 91 h 98"/>
                <a:gd name="T68" fmla="*/ 41 w 128"/>
                <a:gd name="T69" fmla="*/ 57 h 98"/>
                <a:gd name="T70" fmla="*/ 34 w 128"/>
                <a:gd name="T71" fmla="*/ 49 h 98"/>
                <a:gd name="T72" fmla="*/ 41 w 128"/>
                <a:gd name="T73" fmla="*/ 42 h 98"/>
                <a:gd name="T74" fmla="*/ 49 w 128"/>
                <a:gd name="T75" fmla="*/ 49 h 98"/>
                <a:gd name="T76" fmla="*/ 41 w 128"/>
                <a:gd name="T77" fmla="*/ 57 h 98"/>
                <a:gd name="T78" fmla="*/ 79 w 128"/>
                <a:gd name="T79" fmla="*/ 76 h 98"/>
                <a:gd name="T80" fmla="*/ 72 w 128"/>
                <a:gd name="T81" fmla="*/ 68 h 98"/>
                <a:gd name="T82" fmla="*/ 79 w 128"/>
                <a:gd name="T83" fmla="*/ 60 h 98"/>
                <a:gd name="T84" fmla="*/ 87 w 128"/>
                <a:gd name="T85" fmla="*/ 68 h 98"/>
                <a:gd name="T86" fmla="*/ 79 w 128"/>
                <a:gd name="T87" fmla="*/ 76 h 98"/>
                <a:gd name="T88" fmla="*/ 113 w 128"/>
                <a:gd name="T89" fmla="*/ 23 h 98"/>
                <a:gd name="T90" fmla="*/ 106 w 128"/>
                <a:gd name="T91" fmla="*/ 15 h 98"/>
                <a:gd name="T92" fmla="*/ 113 w 128"/>
                <a:gd name="T93" fmla="*/ 8 h 98"/>
                <a:gd name="T94" fmla="*/ 120 w 128"/>
                <a:gd name="T95" fmla="*/ 15 h 98"/>
                <a:gd name="T96" fmla="*/ 113 w 128"/>
                <a:gd name="T97" fmla="*/ 23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28" h="98">
                  <a:moveTo>
                    <a:pt x="113" y="0"/>
                  </a:moveTo>
                  <a:cubicBezTo>
                    <a:pt x="105" y="0"/>
                    <a:pt x="98" y="7"/>
                    <a:pt x="98" y="15"/>
                  </a:cubicBezTo>
                  <a:cubicBezTo>
                    <a:pt x="98" y="20"/>
                    <a:pt x="100" y="24"/>
                    <a:pt x="103" y="27"/>
                  </a:cubicBezTo>
                  <a:cubicBezTo>
                    <a:pt x="85" y="54"/>
                    <a:pt x="85" y="54"/>
                    <a:pt x="85" y="54"/>
                  </a:cubicBezTo>
                  <a:cubicBezTo>
                    <a:pt x="83" y="53"/>
                    <a:pt x="81" y="53"/>
                    <a:pt x="79" y="53"/>
                  </a:cubicBezTo>
                  <a:cubicBezTo>
                    <a:pt x="73" y="53"/>
                    <a:pt x="68" y="56"/>
                    <a:pt x="66" y="61"/>
                  </a:cubicBezTo>
                  <a:cubicBezTo>
                    <a:pt x="55" y="55"/>
                    <a:pt x="55" y="55"/>
                    <a:pt x="55" y="55"/>
                  </a:cubicBezTo>
                  <a:cubicBezTo>
                    <a:pt x="56" y="53"/>
                    <a:pt x="57" y="51"/>
                    <a:pt x="57" y="49"/>
                  </a:cubicBezTo>
                  <a:cubicBezTo>
                    <a:pt x="57" y="41"/>
                    <a:pt x="50" y="34"/>
                    <a:pt x="41" y="34"/>
                  </a:cubicBezTo>
                  <a:cubicBezTo>
                    <a:pt x="33" y="34"/>
                    <a:pt x="26" y="41"/>
                    <a:pt x="26" y="49"/>
                  </a:cubicBezTo>
                  <a:cubicBezTo>
                    <a:pt x="26" y="54"/>
                    <a:pt x="28" y="58"/>
                    <a:pt x="32" y="60"/>
                  </a:cubicBezTo>
                  <a:cubicBezTo>
                    <a:pt x="24" y="71"/>
                    <a:pt x="24" y="71"/>
                    <a:pt x="24" y="71"/>
                  </a:cubicBezTo>
                  <a:cubicBezTo>
                    <a:pt x="21" y="69"/>
                    <a:pt x="18" y="68"/>
                    <a:pt x="15" y="68"/>
                  </a:cubicBezTo>
                  <a:cubicBezTo>
                    <a:pt x="7" y="68"/>
                    <a:pt x="0" y="75"/>
                    <a:pt x="0" y="83"/>
                  </a:cubicBezTo>
                  <a:cubicBezTo>
                    <a:pt x="0" y="91"/>
                    <a:pt x="7" y="98"/>
                    <a:pt x="15" y="98"/>
                  </a:cubicBezTo>
                  <a:cubicBezTo>
                    <a:pt x="23" y="98"/>
                    <a:pt x="30" y="91"/>
                    <a:pt x="30" y="83"/>
                  </a:cubicBezTo>
                  <a:cubicBezTo>
                    <a:pt x="30" y="79"/>
                    <a:pt x="29" y="76"/>
                    <a:pt x="27" y="73"/>
                  </a:cubicBezTo>
                  <a:cubicBezTo>
                    <a:pt x="35" y="63"/>
                    <a:pt x="35" y="63"/>
                    <a:pt x="35" y="63"/>
                  </a:cubicBezTo>
                  <a:cubicBezTo>
                    <a:pt x="37" y="64"/>
                    <a:pt x="39" y="64"/>
                    <a:pt x="41" y="64"/>
                  </a:cubicBezTo>
                  <a:cubicBezTo>
                    <a:pt x="46" y="64"/>
                    <a:pt x="51" y="62"/>
                    <a:pt x="54" y="58"/>
                  </a:cubicBezTo>
                  <a:cubicBezTo>
                    <a:pt x="65" y="64"/>
                    <a:pt x="65" y="64"/>
                    <a:pt x="65" y="64"/>
                  </a:cubicBezTo>
                  <a:cubicBezTo>
                    <a:pt x="64" y="66"/>
                    <a:pt x="64" y="67"/>
                    <a:pt x="64" y="68"/>
                  </a:cubicBezTo>
                  <a:cubicBezTo>
                    <a:pt x="64" y="76"/>
                    <a:pt x="71" y="83"/>
                    <a:pt x="79" y="83"/>
                  </a:cubicBezTo>
                  <a:cubicBezTo>
                    <a:pt x="87" y="83"/>
                    <a:pt x="94" y="76"/>
                    <a:pt x="94" y="68"/>
                  </a:cubicBezTo>
                  <a:cubicBezTo>
                    <a:pt x="94" y="63"/>
                    <a:pt x="92" y="59"/>
                    <a:pt x="88" y="56"/>
                  </a:cubicBezTo>
                  <a:cubicBezTo>
                    <a:pt x="106" y="29"/>
                    <a:pt x="106" y="29"/>
                    <a:pt x="106" y="29"/>
                  </a:cubicBezTo>
                  <a:cubicBezTo>
                    <a:pt x="108" y="30"/>
                    <a:pt x="111" y="30"/>
                    <a:pt x="113" y="30"/>
                  </a:cubicBezTo>
                  <a:cubicBezTo>
                    <a:pt x="121" y="30"/>
                    <a:pt x="128" y="24"/>
                    <a:pt x="128" y="15"/>
                  </a:cubicBezTo>
                  <a:cubicBezTo>
                    <a:pt x="128" y="7"/>
                    <a:pt x="121" y="0"/>
                    <a:pt x="113" y="0"/>
                  </a:cubicBezTo>
                  <a:close/>
                  <a:moveTo>
                    <a:pt x="15" y="91"/>
                  </a:moveTo>
                  <a:cubicBezTo>
                    <a:pt x="11" y="91"/>
                    <a:pt x="8" y="87"/>
                    <a:pt x="8" y="83"/>
                  </a:cubicBezTo>
                  <a:cubicBezTo>
                    <a:pt x="8" y="79"/>
                    <a:pt x="11" y="76"/>
                    <a:pt x="15" y="76"/>
                  </a:cubicBezTo>
                  <a:cubicBezTo>
                    <a:pt x="19" y="76"/>
                    <a:pt x="23" y="79"/>
                    <a:pt x="23" y="83"/>
                  </a:cubicBezTo>
                  <a:cubicBezTo>
                    <a:pt x="23" y="87"/>
                    <a:pt x="19" y="91"/>
                    <a:pt x="15" y="91"/>
                  </a:cubicBezTo>
                  <a:close/>
                  <a:moveTo>
                    <a:pt x="41" y="57"/>
                  </a:moveTo>
                  <a:cubicBezTo>
                    <a:pt x="37" y="57"/>
                    <a:pt x="34" y="53"/>
                    <a:pt x="34" y="49"/>
                  </a:cubicBezTo>
                  <a:cubicBezTo>
                    <a:pt x="34" y="45"/>
                    <a:pt x="37" y="42"/>
                    <a:pt x="41" y="42"/>
                  </a:cubicBezTo>
                  <a:cubicBezTo>
                    <a:pt x="46" y="42"/>
                    <a:pt x="49" y="45"/>
                    <a:pt x="49" y="49"/>
                  </a:cubicBezTo>
                  <a:cubicBezTo>
                    <a:pt x="49" y="53"/>
                    <a:pt x="46" y="57"/>
                    <a:pt x="41" y="57"/>
                  </a:cubicBezTo>
                  <a:close/>
                  <a:moveTo>
                    <a:pt x="79" y="76"/>
                  </a:moveTo>
                  <a:cubicBezTo>
                    <a:pt x="75" y="76"/>
                    <a:pt x="72" y="72"/>
                    <a:pt x="72" y="68"/>
                  </a:cubicBezTo>
                  <a:cubicBezTo>
                    <a:pt x="72" y="64"/>
                    <a:pt x="75" y="60"/>
                    <a:pt x="79" y="60"/>
                  </a:cubicBezTo>
                  <a:cubicBezTo>
                    <a:pt x="83" y="60"/>
                    <a:pt x="87" y="64"/>
                    <a:pt x="87" y="68"/>
                  </a:cubicBezTo>
                  <a:cubicBezTo>
                    <a:pt x="87" y="72"/>
                    <a:pt x="83" y="76"/>
                    <a:pt x="79" y="76"/>
                  </a:cubicBezTo>
                  <a:close/>
                  <a:moveTo>
                    <a:pt x="113" y="23"/>
                  </a:moveTo>
                  <a:cubicBezTo>
                    <a:pt x="109" y="23"/>
                    <a:pt x="106" y="19"/>
                    <a:pt x="106" y="15"/>
                  </a:cubicBezTo>
                  <a:cubicBezTo>
                    <a:pt x="106" y="11"/>
                    <a:pt x="109" y="8"/>
                    <a:pt x="113" y="8"/>
                  </a:cubicBezTo>
                  <a:cubicBezTo>
                    <a:pt x="117" y="8"/>
                    <a:pt x="120" y="11"/>
                    <a:pt x="120" y="15"/>
                  </a:cubicBezTo>
                  <a:cubicBezTo>
                    <a:pt x="120" y="19"/>
                    <a:pt x="117" y="23"/>
                    <a:pt x="113" y="2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sp>
          <p:nvSpPr>
            <p:cNvPr id="74" name="Freeform 73"/>
            <p:cNvSpPr>
              <a:spLocks noEditPoints="1"/>
            </p:cNvSpPr>
            <p:nvPr/>
          </p:nvSpPr>
          <p:spPr bwMode="auto">
            <a:xfrm>
              <a:off x="5883276" y="3094038"/>
              <a:ext cx="563563" cy="669925"/>
            </a:xfrm>
            <a:custGeom>
              <a:avLst/>
              <a:gdLst>
                <a:gd name="T0" fmla="*/ 132 w 148"/>
                <a:gd name="T1" fmla="*/ 0 h 176"/>
                <a:gd name="T2" fmla="*/ 44 w 148"/>
                <a:gd name="T3" fmla="*/ 0 h 176"/>
                <a:gd name="T4" fmla="*/ 27 w 148"/>
                <a:gd name="T5" fmla="*/ 16 h 176"/>
                <a:gd name="T6" fmla="*/ 27 w 148"/>
                <a:gd name="T7" fmla="*/ 27 h 176"/>
                <a:gd name="T8" fmla="*/ 16 w 148"/>
                <a:gd name="T9" fmla="*/ 27 h 176"/>
                <a:gd name="T10" fmla="*/ 0 w 148"/>
                <a:gd name="T11" fmla="*/ 44 h 176"/>
                <a:gd name="T12" fmla="*/ 0 w 148"/>
                <a:gd name="T13" fmla="*/ 81 h 176"/>
                <a:gd name="T14" fmla="*/ 3 w 148"/>
                <a:gd name="T15" fmla="*/ 80 h 176"/>
                <a:gd name="T16" fmla="*/ 11 w 148"/>
                <a:gd name="T17" fmla="*/ 82 h 176"/>
                <a:gd name="T18" fmla="*/ 11 w 148"/>
                <a:gd name="T19" fmla="*/ 44 h 176"/>
                <a:gd name="T20" fmla="*/ 16 w 148"/>
                <a:gd name="T21" fmla="*/ 38 h 176"/>
                <a:gd name="T22" fmla="*/ 104 w 148"/>
                <a:gd name="T23" fmla="*/ 38 h 176"/>
                <a:gd name="T24" fmla="*/ 110 w 148"/>
                <a:gd name="T25" fmla="*/ 44 h 176"/>
                <a:gd name="T26" fmla="*/ 110 w 148"/>
                <a:gd name="T27" fmla="*/ 160 h 176"/>
                <a:gd name="T28" fmla="*/ 104 w 148"/>
                <a:gd name="T29" fmla="*/ 165 h 176"/>
                <a:gd name="T30" fmla="*/ 16 w 148"/>
                <a:gd name="T31" fmla="*/ 165 h 176"/>
                <a:gd name="T32" fmla="*/ 11 w 148"/>
                <a:gd name="T33" fmla="*/ 160 h 176"/>
                <a:gd name="T34" fmla="*/ 11 w 148"/>
                <a:gd name="T35" fmla="*/ 121 h 176"/>
                <a:gd name="T36" fmla="*/ 3 w 148"/>
                <a:gd name="T37" fmla="*/ 122 h 176"/>
                <a:gd name="T38" fmla="*/ 0 w 148"/>
                <a:gd name="T39" fmla="*/ 122 h 176"/>
                <a:gd name="T40" fmla="*/ 0 w 148"/>
                <a:gd name="T41" fmla="*/ 160 h 176"/>
                <a:gd name="T42" fmla="*/ 16 w 148"/>
                <a:gd name="T43" fmla="*/ 176 h 176"/>
                <a:gd name="T44" fmla="*/ 104 w 148"/>
                <a:gd name="T45" fmla="*/ 176 h 176"/>
                <a:gd name="T46" fmla="*/ 121 w 148"/>
                <a:gd name="T47" fmla="*/ 160 h 176"/>
                <a:gd name="T48" fmla="*/ 121 w 148"/>
                <a:gd name="T49" fmla="*/ 148 h 176"/>
                <a:gd name="T50" fmla="*/ 132 w 148"/>
                <a:gd name="T51" fmla="*/ 148 h 176"/>
                <a:gd name="T52" fmla="*/ 148 w 148"/>
                <a:gd name="T53" fmla="*/ 132 h 176"/>
                <a:gd name="T54" fmla="*/ 148 w 148"/>
                <a:gd name="T55" fmla="*/ 16 h 176"/>
                <a:gd name="T56" fmla="*/ 132 w 148"/>
                <a:gd name="T57" fmla="*/ 0 h 176"/>
                <a:gd name="T58" fmla="*/ 137 w 148"/>
                <a:gd name="T59" fmla="*/ 132 h 176"/>
                <a:gd name="T60" fmla="*/ 132 w 148"/>
                <a:gd name="T61" fmla="*/ 137 h 176"/>
                <a:gd name="T62" fmla="*/ 121 w 148"/>
                <a:gd name="T63" fmla="*/ 137 h 176"/>
                <a:gd name="T64" fmla="*/ 121 w 148"/>
                <a:gd name="T65" fmla="*/ 44 h 176"/>
                <a:gd name="T66" fmla="*/ 104 w 148"/>
                <a:gd name="T67" fmla="*/ 27 h 176"/>
                <a:gd name="T68" fmla="*/ 38 w 148"/>
                <a:gd name="T69" fmla="*/ 27 h 176"/>
                <a:gd name="T70" fmla="*/ 38 w 148"/>
                <a:gd name="T71" fmla="*/ 16 h 176"/>
                <a:gd name="T72" fmla="*/ 44 w 148"/>
                <a:gd name="T73" fmla="*/ 11 h 176"/>
                <a:gd name="T74" fmla="*/ 132 w 148"/>
                <a:gd name="T75" fmla="*/ 11 h 176"/>
                <a:gd name="T76" fmla="*/ 137 w 148"/>
                <a:gd name="T77" fmla="*/ 16 h 176"/>
                <a:gd name="T78" fmla="*/ 137 w 148"/>
                <a:gd name="T79" fmla="*/ 132 h 1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48" h="176">
                  <a:moveTo>
                    <a:pt x="132" y="0"/>
                  </a:moveTo>
                  <a:cubicBezTo>
                    <a:pt x="44" y="0"/>
                    <a:pt x="44" y="0"/>
                    <a:pt x="44" y="0"/>
                  </a:cubicBezTo>
                  <a:cubicBezTo>
                    <a:pt x="35" y="0"/>
                    <a:pt x="27" y="7"/>
                    <a:pt x="27" y="16"/>
                  </a:cubicBezTo>
                  <a:cubicBezTo>
                    <a:pt x="27" y="27"/>
                    <a:pt x="27" y="27"/>
                    <a:pt x="27" y="27"/>
                  </a:cubicBezTo>
                  <a:cubicBezTo>
                    <a:pt x="16" y="27"/>
                    <a:pt x="16" y="27"/>
                    <a:pt x="16" y="27"/>
                  </a:cubicBezTo>
                  <a:cubicBezTo>
                    <a:pt x="7" y="27"/>
                    <a:pt x="0" y="35"/>
                    <a:pt x="0" y="44"/>
                  </a:cubicBezTo>
                  <a:cubicBezTo>
                    <a:pt x="0" y="81"/>
                    <a:pt x="0" y="81"/>
                    <a:pt x="0" y="81"/>
                  </a:cubicBezTo>
                  <a:cubicBezTo>
                    <a:pt x="1" y="80"/>
                    <a:pt x="2" y="80"/>
                    <a:pt x="3" y="80"/>
                  </a:cubicBezTo>
                  <a:cubicBezTo>
                    <a:pt x="6" y="80"/>
                    <a:pt x="8" y="81"/>
                    <a:pt x="11" y="82"/>
                  </a:cubicBezTo>
                  <a:cubicBezTo>
                    <a:pt x="11" y="44"/>
                    <a:pt x="11" y="44"/>
                    <a:pt x="11" y="44"/>
                  </a:cubicBezTo>
                  <a:cubicBezTo>
                    <a:pt x="11" y="41"/>
                    <a:pt x="13" y="38"/>
                    <a:pt x="16" y="38"/>
                  </a:cubicBezTo>
                  <a:cubicBezTo>
                    <a:pt x="104" y="38"/>
                    <a:pt x="104" y="38"/>
                    <a:pt x="104" y="38"/>
                  </a:cubicBezTo>
                  <a:cubicBezTo>
                    <a:pt x="107" y="38"/>
                    <a:pt x="110" y="41"/>
                    <a:pt x="110" y="44"/>
                  </a:cubicBezTo>
                  <a:cubicBezTo>
                    <a:pt x="110" y="160"/>
                    <a:pt x="110" y="160"/>
                    <a:pt x="110" y="160"/>
                  </a:cubicBezTo>
                  <a:cubicBezTo>
                    <a:pt x="110" y="162"/>
                    <a:pt x="107" y="165"/>
                    <a:pt x="104" y="165"/>
                  </a:cubicBezTo>
                  <a:cubicBezTo>
                    <a:pt x="16" y="165"/>
                    <a:pt x="16" y="165"/>
                    <a:pt x="16" y="165"/>
                  </a:cubicBezTo>
                  <a:cubicBezTo>
                    <a:pt x="13" y="165"/>
                    <a:pt x="11" y="162"/>
                    <a:pt x="11" y="160"/>
                  </a:cubicBezTo>
                  <a:cubicBezTo>
                    <a:pt x="11" y="121"/>
                    <a:pt x="11" y="121"/>
                    <a:pt x="11" y="121"/>
                  </a:cubicBezTo>
                  <a:cubicBezTo>
                    <a:pt x="8" y="122"/>
                    <a:pt x="6" y="122"/>
                    <a:pt x="3" y="122"/>
                  </a:cubicBezTo>
                  <a:cubicBezTo>
                    <a:pt x="2" y="122"/>
                    <a:pt x="1" y="122"/>
                    <a:pt x="0" y="122"/>
                  </a:cubicBezTo>
                  <a:cubicBezTo>
                    <a:pt x="0" y="160"/>
                    <a:pt x="0" y="160"/>
                    <a:pt x="0" y="160"/>
                  </a:cubicBezTo>
                  <a:cubicBezTo>
                    <a:pt x="0" y="169"/>
                    <a:pt x="7" y="176"/>
                    <a:pt x="16" y="176"/>
                  </a:cubicBezTo>
                  <a:cubicBezTo>
                    <a:pt x="104" y="176"/>
                    <a:pt x="104" y="176"/>
                    <a:pt x="104" y="176"/>
                  </a:cubicBezTo>
                  <a:cubicBezTo>
                    <a:pt x="113" y="176"/>
                    <a:pt x="121" y="169"/>
                    <a:pt x="121" y="160"/>
                  </a:cubicBezTo>
                  <a:cubicBezTo>
                    <a:pt x="121" y="148"/>
                    <a:pt x="121" y="148"/>
                    <a:pt x="121" y="148"/>
                  </a:cubicBezTo>
                  <a:cubicBezTo>
                    <a:pt x="132" y="148"/>
                    <a:pt x="132" y="148"/>
                    <a:pt x="132" y="148"/>
                  </a:cubicBezTo>
                  <a:cubicBezTo>
                    <a:pt x="141" y="148"/>
                    <a:pt x="148" y="141"/>
                    <a:pt x="148" y="132"/>
                  </a:cubicBezTo>
                  <a:cubicBezTo>
                    <a:pt x="148" y="16"/>
                    <a:pt x="148" y="16"/>
                    <a:pt x="148" y="16"/>
                  </a:cubicBezTo>
                  <a:cubicBezTo>
                    <a:pt x="148" y="7"/>
                    <a:pt x="141" y="0"/>
                    <a:pt x="132" y="0"/>
                  </a:cubicBezTo>
                  <a:close/>
                  <a:moveTo>
                    <a:pt x="137" y="132"/>
                  </a:moveTo>
                  <a:cubicBezTo>
                    <a:pt x="137" y="135"/>
                    <a:pt x="135" y="137"/>
                    <a:pt x="132" y="137"/>
                  </a:cubicBezTo>
                  <a:cubicBezTo>
                    <a:pt x="121" y="137"/>
                    <a:pt x="121" y="137"/>
                    <a:pt x="121" y="137"/>
                  </a:cubicBezTo>
                  <a:cubicBezTo>
                    <a:pt x="121" y="44"/>
                    <a:pt x="121" y="44"/>
                    <a:pt x="121" y="44"/>
                  </a:cubicBezTo>
                  <a:cubicBezTo>
                    <a:pt x="121" y="35"/>
                    <a:pt x="113" y="27"/>
                    <a:pt x="104" y="27"/>
                  </a:cubicBezTo>
                  <a:cubicBezTo>
                    <a:pt x="38" y="27"/>
                    <a:pt x="38" y="27"/>
                    <a:pt x="38" y="27"/>
                  </a:cubicBezTo>
                  <a:cubicBezTo>
                    <a:pt x="38" y="16"/>
                    <a:pt x="38" y="16"/>
                    <a:pt x="38" y="16"/>
                  </a:cubicBezTo>
                  <a:cubicBezTo>
                    <a:pt x="38" y="13"/>
                    <a:pt x="41" y="11"/>
                    <a:pt x="44" y="11"/>
                  </a:cubicBezTo>
                  <a:cubicBezTo>
                    <a:pt x="132" y="11"/>
                    <a:pt x="132" y="11"/>
                    <a:pt x="132" y="11"/>
                  </a:cubicBezTo>
                  <a:cubicBezTo>
                    <a:pt x="135" y="11"/>
                    <a:pt x="137" y="13"/>
                    <a:pt x="137" y="16"/>
                  </a:cubicBezTo>
                  <a:lnTo>
                    <a:pt x="137" y="132"/>
                  </a:ln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id-ID"/>
            </a:p>
          </p:txBody>
        </p:sp>
      </p:grpSp>
      <p:sp>
        <p:nvSpPr>
          <p:cNvPr id="75" name="TextBox 74"/>
          <p:cNvSpPr txBox="1"/>
          <p:nvPr/>
        </p:nvSpPr>
        <p:spPr>
          <a:xfrm>
            <a:off x="2754666" y="5600704"/>
            <a:ext cx="894027" cy="307777"/>
          </a:xfrm>
          <a:prstGeom prst="rect">
            <a:avLst/>
          </a:prstGeom>
          <a:noFill/>
        </p:spPr>
        <p:txBody>
          <a:bodyPr wrap="none" rtlCol="0">
            <a:spAutoFit/>
          </a:bodyPr>
          <a:lstStyle/>
          <a:p>
            <a:pPr algn="ctr"/>
            <a:r>
              <a:rPr lang="id-ID" sz="1400" b="1" dirty="0">
                <a:solidFill>
                  <a:schemeClr val="bg1"/>
                </a:solidFill>
                <a:latin typeface="Raleway" panose="020B0003030101060003" pitchFamily="34" charset="0"/>
              </a:rPr>
              <a:t>Analysis</a:t>
            </a:r>
          </a:p>
        </p:txBody>
      </p:sp>
      <p:grpSp>
        <p:nvGrpSpPr>
          <p:cNvPr id="76" name="Group 75"/>
          <p:cNvGrpSpPr/>
          <p:nvPr/>
        </p:nvGrpSpPr>
        <p:grpSpPr>
          <a:xfrm>
            <a:off x="1239896" y="3388412"/>
            <a:ext cx="606425" cy="547688"/>
            <a:chOff x="5599113" y="1919287"/>
            <a:chExt cx="606425" cy="547688"/>
          </a:xfrm>
          <a:solidFill>
            <a:schemeClr val="bg1"/>
          </a:solidFill>
        </p:grpSpPr>
        <p:sp>
          <p:nvSpPr>
            <p:cNvPr id="77" name="Freeform 77"/>
            <p:cNvSpPr/>
            <p:nvPr/>
          </p:nvSpPr>
          <p:spPr bwMode="auto">
            <a:xfrm>
              <a:off x="5599113" y="1919287"/>
              <a:ext cx="606425" cy="547688"/>
            </a:xfrm>
            <a:custGeom>
              <a:avLst/>
              <a:gdLst>
                <a:gd name="T0" fmla="*/ 191 w 422"/>
                <a:gd name="T1" fmla="*/ 380 h 380"/>
                <a:gd name="T2" fmla="*/ 4 w 422"/>
                <a:gd name="T3" fmla="*/ 225 h 380"/>
                <a:gd name="T4" fmla="*/ 2 w 422"/>
                <a:gd name="T5" fmla="*/ 167 h 380"/>
                <a:gd name="T6" fmla="*/ 191 w 422"/>
                <a:gd name="T7" fmla="*/ 0 h 380"/>
                <a:gd name="T8" fmla="*/ 296 w 422"/>
                <a:gd name="T9" fmla="*/ 32 h 380"/>
                <a:gd name="T10" fmla="*/ 381 w 422"/>
                <a:gd name="T11" fmla="*/ 188 h 380"/>
                <a:gd name="T12" fmla="*/ 422 w 422"/>
                <a:gd name="T13" fmla="*/ 188 h 380"/>
                <a:gd name="T14" fmla="*/ 358 w 422"/>
                <a:gd name="T15" fmla="*/ 265 h 380"/>
                <a:gd name="T16" fmla="*/ 295 w 422"/>
                <a:gd name="T17" fmla="*/ 188 h 380"/>
                <a:gd name="T18" fmla="*/ 337 w 422"/>
                <a:gd name="T19" fmla="*/ 188 h 380"/>
                <a:gd name="T20" fmla="*/ 191 w 422"/>
                <a:gd name="T21" fmla="*/ 44 h 380"/>
                <a:gd name="T22" fmla="*/ 47 w 422"/>
                <a:gd name="T23" fmla="*/ 163 h 380"/>
                <a:gd name="T24" fmla="*/ 48 w 422"/>
                <a:gd name="T25" fmla="*/ 217 h 380"/>
                <a:gd name="T26" fmla="*/ 78 w 422"/>
                <a:gd name="T27" fmla="*/ 283 h 380"/>
                <a:gd name="T28" fmla="*/ 218 w 422"/>
                <a:gd name="T29" fmla="*/ 354 h 380"/>
                <a:gd name="T30" fmla="*/ 351 w 422"/>
                <a:gd name="T31" fmla="*/ 292 h 380"/>
                <a:gd name="T32" fmla="*/ 351 w 422"/>
                <a:gd name="T33" fmla="*/ 292 h 380"/>
                <a:gd name="T34" fmla="*/ 191 w 422"/>
                <a:gd name="T35" fmla="*/ 380 h 38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Lst>
              <a:rect l="0" t="0" r="r" b="b"/>
              <a:pathLst>
                <a:path w="422" h="380">
                  <a:moveTo>
                    <a:pt x="191" y="380"/>
                  </a:moveTo>
                  <a:cubicBezTo>
                    <a:pt x="98" y="380"/>
                    <a:pt x="21" y="313"/>
                    <a:pt x="4" y="225"/>
                  </a:cubicBezTo>
                  <a:cubicBezTo>
                    <a:pt x="1" y="206"/>
                    <a:pt x="0" y="186"/>
                    <a:pt x="2" y="167"/>
                  </a:cubicBezTo>
                  <a:cubicBezTo>
                    <a:pt x="14" y="73"/>
                    <a:pt x="94" y="0"/>
                    <a:pt x="191" y="0"/>
                  </a:cubicBezTo>
                  <a:cubicBezTo>
                    <a:pt x="228" y="0"/>
                    <a:pt x="265" y="11"/>
                    <a:pt x="296" y="32"/>
                  </a:cubicBezTo>
                  <a:cubicBezTo>
                    <a:pt x="347" y="66"/>
                    <a:pt x="380" y="123"/>
                    <a:pt x="381" y="188"/>
                  </a:cubicBezTo>
                  <a:cubicBezTo>
                    <a:pt x="422" y="188"/>
                    <a:pt x="422" y="188"/>
                    <a:pt x="422" y="188"/>
                  </a:cubicBezTo>
                  <a:cubicBezTo>
                    <a:pt x="358" y="265"/>
                    <a:pt x="358" y="265"/>
                    <a:pt x="358" y="265"/>
                  </a:cubicBezTo>
                  <a:cubicBezTo>
                    <a:pt x="295" y="188"/>
                    <a:pt x="295" y="188"/>
                    <a:pt x="295" y="188"/>
                  </a:cubicBezTo>
                  <a:cubicBezTo>
                    <a:pt x="337" y="188"/>
                    <a:pt x="337" y="188"/>
                    <a:pt x="337" y="188"/>
                  </a:cubicBezTo>
                  <a:cubicBezTo>
                    <a:pt x="336" y="108"/>
                    <a:pt x="271" y="44"/>
                    <a:pt x="191" y="44"/>
                  </a:cubicBezTo>
                  <a:cubicBezTo>
                    <a:pt x="119" y="44"/>
                    <a:pt x="60" y="95"/>
                    <a:pt x="47" y="163"/>
                  </a:cubicBezTo>
                  <a:cubicBezTo>
                    <a:pt x="44" y="181"/>
                    <a:pt x="44" y="200"/>
                    <a:pt x="48" y="217"/>
                  </a:cubicBezTo>
                  <a:cubicBezTo>
                    <a:pt x="52" y="242"/>
                    <a:pt x="63" y="264"/>
                    <a:pt x="78" y="283"/>
                  </a:cubicBezTo>
                  <a:cubicBezTo>
                    <a:pt x="110" y="326"/>
                    <a:pt x="161" y="354"/>
                    <a:pt x="218" y="354"/>
                  </a:cubicBezTo>
                  <a:cubicBezTo>
                    <a:pt x="272" y="354"/>
                    <a:pt x="319" y="330"/>
                    <a:pt x="351" y="292"/>
                  </a:cubicBezTo>
                  <a:cubicBezTo>
                    <a:pt x="351" y="292"/>
                    <a:pt x="351" y="292"/>
                    <a:pt x="351" y="292"/>
                  </a:cubicBezTo>
                  <a:cubicBezTo>
                    <a:pt x="317" y="345"/>
                    <a:pt x="258" y="380"/>
                    <a:pt x="191" y="380"/>
                  </a:cubicBezTo>
                  <a:close/>
                </a:path>
              </a:pathLst>
            </a:custGeom>
            <a:grpFill/>
            <a:ln>
              <a:noFill/>
            </a:ln>
          </p:spPr>
          <p:txBody>
            <a:bodyPr vert="horz" wrap="square" lIns="91440" tIns="45720" rIns="91440" bIns="45720" numCol="1" anchor="t" anchorCtr="0" compatLnSpc="1"/>
            <a:lstStyle/>
            <a:p>
              <a:endParaRPr lang="id-ID"/>
            </a:p>
          </p:txBody>
        </p:sp>
        <p:sp>
          <p:nvSpPr>
            <p:cNvPr id="78" name="Freeform 78"/>
            <p:cNvSpPr>
              <a:spLocks noEditPoints="1"/>
            </p:cNvSpPr>
            <p:nvPr/>
          </p:nvSpPr>
          <p:spPr bwMode="auto">
            <a:xfrm>
              <a:off x="5821363" y="2127250"/>
              <a:ext cx="193675" cy="101600"/>
            </a:xfrm>
            <a:custGeom>
              <a:avLst/>
              <a:gdLst>
                <a:gd name="T0" fmla="*/ 67 w 135"/>
                <a:gd name="T1" fmla="*/ 47 h 71"/>
                <a:gd name="T2" fmla="*/ 45 w 135"/>
                <a:gd name="T3" fmla="*/ 67 h 71"/>
                <a:gd name="T4" fmla="*/ 5 w 135"/>
                <a:gd name="T5" fmla="*/ 43 h 71"/>
                <a:gd name="T6" fmla="*/ 28 w 135"/>
                <a:gd name="T7" fmla="*/ 2 h 71"/>
                <a:gd name="T8" fmla="*/ 57 w 135"/>
                <a:gd name="T9" fmla="*/ 8 h 71"/>
                <a:gd name="T10" fmla="*/ 91 w 135"/>
                <a:gd name="T11" fmla="*/ 8 h 71"/>
                <a:gd name="T12" fmla="*/ 131 w 135"/>
                <a:gd name="T13" fmla="*/ 8 h 71"/>
                <a:gd name="T14" fmla="*/ 132 w 135"/>
                <a:gd name="T15" fmla="*/ 10 h 71"/>
                <a:gd name="T16" fmla="*/ 97 w 135"/>
                <a:gd name="T17" fmla="*/ 30 h 71"/>
                <a:gd name="T18" fmla="*/ 67 w 135"/>
                <a:gd name="T19" fmla="*/ 47 h 71"/>
                <a:gd name="T20" fmla="*/ 50 w 135"/>
                <a:gd name="T21" fmla="*/ 31 h 71"/>
                <a:gd name="T22" fmla="*/ 50 w 135"/>
                <a:gd name="T23" fmla="*/ 31 h 71"/>
                <a:gd name="T24" fmla="*/ 40 w 135"/>
                <a:gd name="T25" fmla="*/ 48 h 71"/>
                <a:gd name="T26" fmla="*/ 23 w 135"/>
                <a:gd name="T27" fmla="*/ 38 h 71"/>
                <a:gd name="T28" fmla="*/ 33 w 135"/>
                <a:gd name="T29" fmla="*/ 21 h 71"/>
                <a:gd name="T30" fmla="*/ 50 w 135"/>
                <a:gd name="T31" fmla="*/ 31 h 7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35" h="71">
                  <a:moveTo>
                    <a:pt x="67" y="47"/>
                  </a:moveTo>
                  <a:cubicBezTo>
                    <a:pt x="64" y="56"/>
                    <a:pt x="56" y="64"/>
                    <a:pt x="45" y="67"/>
                  </a:cubicBezTo>
                  <a:cubicBezTo>
                    <a:pt x="28" y="71"/>
                    <a:pt x="9" y="61"/>
                    <a:pt x="5" y="43"/>
                  </a:cubicBezTo>
                  <a:cubicBezTo>
                    <a:pt x="0" y="25"/>
                    <a:pt x="10" y="7"/>
                    <a:pt x="28" y="2"/>
                  </a:cubicBezTo>
                  <a:cubicBezTo>
                    <a:pt x="39" y="0"/>
                    <a:pt x="49" y="2"/>
                    <a:pt x="57" y="8"/>
                  </a:cubicBezTo>
                  <a:cubicBezTo>
                    <a:pt x="91" y="8"/>
                    <a:pt x="91" y="8"/>
                    <a:pt x="91" y="8"/>
                  </a:cubicBezTo>
                  <a:cubicBezTo>
                    <a:pt x="131" y="8"/>
                    <a:pt x="131" y="8"/>
                    <a:pt x="131" y="8"/>
                  </a:cubicBezTo>
                  <a:cubicBezTo>
                    <a:pt x="135" y="8"/>
                    <a:pt x="135" y="9"/>
                    <a:pt x="132" y="10"/>
                  </a:cubicBezTo>
                  <a:cubicBezTo>
                    <a:pt x="97" y="30"/>
                    <a:pt x="97" y="30"/>
                    <a:pt x="97" y="30"/>
                  </a:cubicBezTo>
                  <a:cubicBezTo>
                    <a:pt x="67" y="47"/>
                    <a:pt x="67" y="47"/>
                    <a:pt x="67" y="47"/>
                  </a:cubicBezTo>
                  <a:close/>
                  <a:moveTo>
                    <a:pt x="50" y="31"/>
                  </a:moveTo>
                  <a:cubicBezTo>
                    <a:pt x="50" y="31"/>
                    <a:pt x="50" y="31"/>
                    <a:pt x="50" y="31"/>
                  </a:cubicBezTo>
                  <a:cubicBezTo>
                    <a:pt x="52" y="38"/>
                    <a:pt x="48" y="46"/>
                    <a:pt x="40" y="48"/>
                  </a:cubicBezTo>
                  <a:cubicBezTo>
                    <a:pt x="33" y="50"/>
                    <a:pt x="25" y="46"/>
                    <a:pt x="23" y="38"/>
                  </a:cubicBezTo>
                  <a:cubicBezTo>
                    <a:pt x="21" y="31"/>
                    <a:pt x="25" y="23"/>
                    <a:pt x="33" y="21"/>
                  </a:cubicBezTo>
                  <a:cubicBezTo>
                    <a:pt x="41" y="19"/>
                    <a:pt x="48" y="23"/>
                    <a:pt x="50" y="31"/>
                  </a:cubicBezTo>
                  <a:close/>
                </a:path>
              </a:pathLst>
            </a:custGeom>
            <a:grpFill/>
            <a:ln>
              <a:noFill/>
            </a:ln>
          </p:spPr>
          <p:txBody>
            <a:bodyPr vert="horz" wrap="square" lIns="91440" tIns="45720" rIns="91440" bIns="45720" numCol="1" anchor="t" anchorCtr="0" compatLnSpc="1"/>
            <a:lstStyle/>
            <a:p>
              <a:endParaRPr lang="id-ID"/>
            </a:p>
          </p:txBody>
        </p:sp>
        <p:sp>
          <p:nvSpPr>
            <p:cNvPr id="79" name="Freeform 79"/>
            <p:cNvSpPr>
              <a:spLocks noEditPoints="1"/>
            </p:cNvSpPr>
            <p:nvPr/>
          </p:nvSpPr>
          <p:spPr bwMode="auto">
            <a:xfrm>
              <a:off x="5680075" y="2000250"/>
              <a:ext cx="384175" cy="357188"/>
            </a:xfrm>
            <a:custGeom>
              <a:avLst/>
              <a:gdLst>
                <a:gd name="T0" fmla="*/ 141 w 268"/>
                <a:gd name="T1" fmla="*/ 0 h 248"/>
                <a:gd name="T2" fmla="*/ 197 w 268"/>
                <a:gd name="T3" fmla="*/ 15 h 248"/>
                <a:gd name="T4" fmla="*/ 187 w 268"/>
                <a:gd name="T5" fmla="*/ 33 h 248"/>
                <a:gd name="T6" fmla="*/ 141 w 268"/>
                <a:gd name="T7" fmla="*/ 20 h 248"/>
                <a:gd name="T8" fmla="*/ 141 w 268"/>
                <a:gd name="T9" fmla="*/ 0 h 248"/>
                <a:gd name="T10" fmla="*/ 207 w 268"/>
                <a:gd name="T11" fmla="*/ 21 h 248"/>
                <a:gd name="T12" fmla="*/ 248 w 268"/>
                <a:gd name="T13" fmla="*/ 62 h 248"/>
                <a:gd name="T14" fmla="*/ 230 w 268"/>
                <a:gd name="T15" fmla="*/ 72 h 248"/>
                <a:gd name="T16" fmla="*/ 197 w 268"/>
                <a:gd name="T17" fmla="*/ 39 h 248"/>
                <a:gd name="T18" fmla="*/ 207 w 268"/>
                <a:gd name="T19" fmla="*/ 21 h 248"/>
                <a:gd name="T20" fmla="*/ 254 w 268"/>
                <a:gd name="T21" fmla="*/ 72 h 248"/>
                <a:gd name="T22" fmla="*/ 268 w 268"/>
                <a:gd name="T23" fmla="*/ 125 h 248"/>
                <a:gd name="T24" fmla="*/ 248 w 268"/>
                <a:gd name="T25" fmla="*/ 125 h 248"/>
                <a:gd name="T26" fmla="*/ 236 w 268"/>
                <a:gd name="T27" fmla="*/ 82 h 248"/>
                <a:gd name="T28" fmla="*/ 254 w 268"/>
                <a:gd name="T29" fmla="*/ 72 h 248"/>
                <a:gd name="T30" fmla="*/ 64 w 268"/>
                <a:gd name="T31" fmla="*/ 248 h 248"/>
                <a:gd name="T32" fmla="*/ 22 w 268"/>
                <a:gd name="T33" fmla="*/ 207 h 248"/>
                <a:gd name="T34" fmla="*/ 40 w 268"/>
                <a:gd name="T35" fmla="*/ 197 h 248"/>
                <a:gd name="T36" fmla="*/ 74 w 268"/>
                <a:gd name="T37" fmla="*/ 230 h 248"/>
                <a:gd name="T38" fmla="*/ 64 w 268"/>
                <a:gd name="T39" fmla="*/ 248 h 248"/>
                <a:gd name="T40" fmla="*/ 16 w 268"/>
                <a:gd name="T41" fmla="*/ 197 h 248"/>
                <a:gd name="T42" fmla="*/ 0 w 268"/>
                <a:gd name="T43" fmla="*/ 140 h 248"/>
                <a:gd name="T44" fmla="*/ 21 w 268"/>
                <a:gd name="T45" fmla="*/ 140 h 248"/>
                <a:gd name="T46" fmla="*/ 34 w 268"/>
                <a:gd name="T47" fmla="*/ 187 h 248"/>
                <a:gd name="T48" fmla="*/ 16 w 268"/>
                <a:gd name="T49" fmla="*/ 197 h 248"/>
                <a:gd name="T50" fmla="*/ 0 w 268"/>
                <a:gd name="T51" fmla="*/ 129 h 248"/>
                <a:gd name="T52" fmla="*/ 15 w 268"/>
                <a:gd name="T53" fmla="*/ 72 h 248"/>
                <a:gd name="T54" fmla="*/ 33 w 268"/>
                <a:gd name="T55" fmla="*/ 82 h 248"/>
                <a:gd name="T56" fmla="*/ 21 w 268"/>
                <a:gd name="T57" fmla="*/ 129 h 248"/>
                <a:gd name="T58" fmla="*/ 0 w 268"/>
                <a:gd name="T59" fmla="*/ 129 h 248"/>
                <a:gd name="T60" fmla="*/ 21 w 268"/>
                <a:gd name="T61" fmla="*/ 62 h 248"/>
                <a:gd name="T62" fmla="*/ 63 w 268"/>
                <a:gd name="T63" fmla="*/ 20 h 248"/>
                <a:gd name="T64" fmla="*/ 73 w 268"/>
                <a:gd name="T65" fmla="*/ 38 h 248"/>
                <a:gd name="T66" fmla="*/ 39 w 268"/>
                <a:gd name="T67" fmla="*/ 72 h 248"/>
                <a:gd name="T68" fmla="*/ 21 w 268"/>
                <a:gd name="T69" fmla="*/ 62 h 248"/>
                <a:gd name="T70" fmla="*/ 73 w 268"/>
                <a:gd name="T71" fmla="*/ 15 h 248"/>
                <a:gd name="T72" fmla="*/ 129 w 268"/>
                <a:gd name="T73" fmla="*/ 0 h 248"/>
                <a:gd name="T74" fmla="*/ 129 w 268"/>
                <a:gd name="T75" fmla="*/ 20 h 248"/>
                <a:gd name="T76" fmla="*/ 83 w 268"/>
                <a:gd name="T77" fmla="*/ 32 h 248"/>
                <a:gd name="T78" fmla="*/ 73 w 268"/>
                <a:gd name="T79" fmla="*/ 15 h 24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268" h="248">
                  <a:moveTo>
                    <a:pt x="141" y="0"/>
                  </a:moveTo>
                  <a:cubicBezTo>
                    <a:pt x="161" y="1"/>
                    <a:pt x="180" y="6"/>
                    <a:pt x="197" y="15"/>
                  </a:cubicBezTo>
                  <a:cubicBezTo>
                    <a:pt x="187" y="33"/>
                    <a:pt x="187" y="33"/>
                    <a:pt x="187" y="33"/>
                  </a:cubicBezTo>
                  <a:cubicBezTo>
                    <a:pt x="173" y="26"/>
                    <a:pt x="157" y="21"/>
                    <a:pt x="141" y="20"/>
                  </a:cubicBezTo>
                  <a:cubicBezTo>
                    <a:pt x="141" y="0"/>
                    <a:pt x="141" y="0"/>
                    <a:pt x="141" y="0"/>
                  </a:cubicBezTo>
                  <a:close/>
                  <a:moveTo>
                    <a:pt x="207" y="21"/>
                  </a:moveTo>
                  <a:cubicBezTo>
                    <a:pt x="223" y="31"/>
                    <a:pt x="237" y="45"/>
                    <a:pt x="248" y="62"/>
                  </a:cubicBezTo>
                  <a:cubicBezTo>
                    <a:pt x="230" y="72"/>
                    <a:pt x="230" y="72"/>
                    <a:pt x="230" y="72"/>
                  </a:cubicBezTo>
                  <a:cubicBezTo>
                    <a:pt x="221" y="59"/>
                    <a:pt x="210" y="47"/>
                    <a:pt x="197" y="39"/>
                  </a:cubicBezTo>
                  <a:cubicBezTo>
                    <a:pt x="207" y="21"/>
                    <a:pt x="207" y="21"/>
                    <a:pt x="207" y="21"/>
                  </a:cubicBezTo>
                  <a:close/>
                  <a:moveTo>
                    <a:pt x="254" y="72"/>
                  </a:moveTo>
                  <a:cubicBezTo>
                    <a:pt x="262" y="88"/>
                    <a:pt x="267" y="106"/>
                    <a:pt x="268" y="125"/>
                  </a:cubicBezTo>
                  <a:cubicBezTo>
                    <a:pt x="248" y="125"/>
                    <a:pt x="248" y="125"/>
                    <a:pt x="248" y="125"/>
                  </a:cubicBezTo>
                  <a:cubicBezTo>
                    <a:pt x="247" y="110"/>
                    <a:pt x="242" y="95"/>
                    <a:pt x="236" y="82"/>
                  </a:cubicBezTo>
                  <a:cubicBezTo>
                    <a:pt x="254" y="72"/>
                    <a:pt x="254" y="72"/>
                    <a:pt x="254" y="72"/>
                  </a:cubicBezTo>
                  <a:close/>
                  <a:moveTo>
                    <a:pt x="64" y="248"/>
                  </a:moveTo>
                  <a:cubicBezTo>
                    <a:pt x="47" y="238"/>
                    <a:pt x="33" y="224"/>
                    <a:pt x="22" y="207"/>
                  </a:cubicBezTo>
                  <a:cubicBezTo>
                    <a:pt x="40" y="197"/>
                    <a:pt x="40" y="197"/>
                    <a:pt x="40" y="197"/>
                  </a:cubicBezTo>
                  <a:cubicBezTo>
                    <a:pt x="49" y="210"/>
                    <a:pt x="61" y="222"/>
                    <a:pt x="74" y="230"/>
                  </a:cubicBezTo>
                  <a:cubicBezTo>
                    <a:pt x="64" y="248"/>
                    <a:pt x="64" y="248"/>
                    <a:pt x="64" y="248"/>
                  </a:cubicBezTo>
                  <a:close/>
                  <a:moveTo>
                    <a:pt x="16" y="197"/>
                  </a:moveTo>
                  <a:cubicBezTo>
                    <a:pt x="7" y="180"/>
                    <a:pt x="1" y="161"/>
                    <a:pt x="0" y="140"/>
                  </a:cubicBezTo>
                  <a:cubicBezTo>
                    <a:pt x="21" y="140"/>
                    <a:pt x="21" y="140"/>
                    <a:pt x="21" y="140"/>
                  </a:cubicBezTo>
                  <a:cubicBezTo>
                    <a:pt x="22" y="157"/>
                    <a:pt x="27" y="173"/>
                    <a:pt x="34" y="187"/>
                  </a:cubicBezTo>
                  <a:cubicBezTo>
                    <a:pt x="16" y="197"/>
                    <a:pt x="16" y="197"/>
                    <a:pt x="16" y="197"/>
                  </a:cubicBezTo>
                  <a:close/>
                  <a:moveTo>
                    <a:pt x="0" y="129"/>
                  </a:moveTo>
                  <a:cubicBezTo>
                    <a:pt x="1" y="108"/>
                    <a:pt x="6" y="89"/>
                    <a:pt x="15" y="72"/>
                  </a:cubicBezTo>
                  <a:cubicBezTo>
                    <a:pt x="33" y="82"/>
                    <a:pt x="33" y="82"/>
                    <a:pt x="33" y="82"/>
                  </a:cubicBezTo>
                  <a:cubicBezTo>
                    <a:pt x="26" y="96"/>
                    <a:pt x="22" y="112"/>
                    <a:pt x="21" y="129"/>
                  </a:cubicBezTo>
                  <a:cubicBezTo>
                    <a:pt x="0" y="129"/>
                    <a:pt x="0" y="129"/>
                    <a:pt x="0" y="129"/>
                  </a:cubicBezTo>
                  <a:close/>
                  <a:moveTo>
                    <a:pt x="21" y="62"/>
                  </a:moveTo>
                  <a:cubicBezTo>
                    <a:pt x="32" y="45"/>
                    <a:pt x="46" y="31"/>
                    <a:pt x="63" y="20"/>
                  </a:cubicBezTo>
                  <a:cubicBezTo>
                    <a:pt x="73" y="38"/>
                    <a:pt x="73" y="38"/>
                    <a:pt x="73" y="38"/>
                  </a:cubicBezTo>
                  <a:cubicBezTo>
                    <a:pt x="60" y="47"/>
                    <a:pt x="48" y="59"/>
                    <a:pt x="39" y="72"/>
                  </a:cubicBezTo>
                  <a:cubicBezTo>
                    <a:pt x="21" y="62"/>
                    <a:pt x="21" y="62"/>
                    <a:pt x="21" y="62"/>
                  </a:cubicBezTo>
                  <a:close/>
                  <a:moveTo>
                    <a:pt x="73" y="15"/>
                  </a:moveTo>
                  <a:cubicBezTo>
                    <a:pt x="90" y="6"/>
                    <a:pt x="109" y="0"/>
                    <a:pt x="129" y="0"/>
                  </a:cubicBezTo>
                  <a:cubicBezTo>
                    <a:pt x="129" y="20"/>
                    <a:pt x="129" y="20"/>
                    <a:pt x="129" y="20"/>
                  </a:cubicBezTo>
                  <a:cubicBezTo>
                    <a:pt x="113" y="21"/>
                    <a:pt x="97" y="25"/>
                    <a:pt x="83" y="32"/>
                  </a:cubicBezTo>
                  <a:cubicBezTo>
                    <a:pt x="73" y="15"/>
                    <a:pt x="73" y="15"/>
                    <a:pt x="73" y="15"/>
                  </a:cubicBezTo>
                  <a:close/>
                </a:path>
              </a:pathLst>
            </a:custGeom>
            <a:grpFill/>
            <a:ln>
              <a:noFill/>
            </a:ln>
          </p:spPr>
          <p:txBody>
            <a:bodyPr vert="horz" wrap="square" lIns="91440" tIns="45720" rIns="91440" bIns="45720" numCol="1" anchor="t" anchorCtr="0" compatLnSpc="1"/>
            <a:lstStyle/>
            <a:p>
              <a:endParaRPr lang="id-ID"/>
            </a:p>
          </p:txBody>
        </p:sp>
      </p:grpSp>
      <p:sp>
        <p:nvSpPr>
          <p:cNvPr id="80" name="TextBox 79"/>
          <p:cNvSpPr txBox="1"/>
          <p:nvPr/>
        </p:nvSpPr>
        <p:spPr>
          <a:xfrm>
            <a:off x="1032391" y="3902080"/>
            <a:ext cx="1021434" cy="307777"/>
          </a:xfrm>
          <a:prstGeom prst="rect">
            <a:avLst/>
          </a:prstGeom>
          <a:noFill/>
        </p:spPr>
        <p:txBody>
          <a:bodyPr wrap="none" rtlCol="0">
            <a:spAutoFit/>
          </a:bodyPr>
          <a:lstStyle/>
          <a:p>
            <a:pPr algn="ctr"/>
            <a:r>
              <a:rPr lang="id-ID" sz="1400" b="1" dirty="0">
                <a:solidFill>
                  <a:schemeClr val="bg1"/>
                </a:solidFill>
                <a:latin typeface="Raleway" panose="020B0003030101060003" pitchFamily="34" charset="0"/>
              </a:rPr>
              <a:t>Optimizer</a:t>
            </a:r>
          </a:p>
        </p:txBody>
      </p:sp>
      <p:sp>
        <p:nvSpPr>
          <p:cNvPr id="8" name="文本框 7"/>
          <p:cNvSpPr txBox="1"/>
          <p:nvPr/>
        </p:nvSpPr>
        <p:spPr>
          <a:xfrm>
            <a:off x="5503545" y="943610"/>
            <a:ext cx="5989320" cy="2030095"/>
          </a:xfrm>
          <a:prstGeom prst="rect">
            <a:avLst/>
          </a:prstGeom>
          <a:noFill/>
        </p:spPr>
        <p:txBody>
          <a:bodyPr wrap="square" rtlCol="0">
            <a:spAutoFit/>
          </a:bodyPr>
          <a:lstStyle/>
          <a:p>
            <a:r>
              <a:rPr lang="en-US" altLang="zh-CN">
                <a:latin typeface="微软雅黑" panose="020B0503020204020204" charset="-122"/>
                <a:ea typeface="微软雅黑" panose="020B0503020204020204" charset="-122"/>
              </a:rPr>
              <a:t>Solution:Try to multiply the coefficient, taking the expected speed of 1 meter per second as an example. After many experiments, we found that when we take a new“  ” equal to 0.4 multiply the original“  ”, the effect is better, and it will not cause too much distance between people, and will not cause people to collide with each other,either. </a:t>
            </a:r>
          </a:p>
        </p:txBody>
      </p:sp>
      <p:graphicFrame>
        <p:nvGraphicFramePr>
          <p:cNvPr id="2" name="对象 -2147482598"/>
          <p:cNvGraphicFramePr>
            <a:graphicFrameLocks noChangeAspect="1"/>
          </p:cNvGraphicFramePr>
          <p:nvPr/>
        </p:nvGraphicFramePr>
        <p:xfrm>
          <a:off x="6551295" y="2113915"/>
          <a:ext cx="281940" cy="325120"/>
        </p:xfrm>
        <a:graphic>
          <a:graphicData uri="http://schemas.openxmlformats.org/presentationml/2006/ole">
            <mc:AlternateContent xmlns:mc="http://schemas.openxmlformats.org/markup-compatibility/2006">
              <mc:Choice xmlns:v="urn:schemas-microsoft-com:vml" Requires="v">
                <p:oleObj spid="_x0000_s3080" r:id="rId4" imgW="177165" imgH="203200" progId="Equation.KSEE3">
                  <p:embed/>
                </p:oleObj>
              </mc:Choice>
              <mc:Fallback>
                <p:oleObj r:id="rId4" imgW="177165" imgH="203200" progId="Equation.KSEE3">
                  <p:embed/>
                  <p:pic>
                    <p:nvPicPr>
                      <p:cNvPr id="0" name="图片 3075"/>
                      <p:cNvPicPr/>
                      <p:nvPr/>
                    </p:nvPicPr>
                    <p:blipFill>
                      <a:blip r:embed="rId5"/>
                      <a:stretch>
                        <a:fillRect/>
                      </a:stretch>
                    </p:blipFill>
                    <p:spPr>
                      <a:xfrm>
                        <a:off x="6551295" y="2113915"/>
                        <a:ext cx="281940" cy="325120"/>
                      </a:xfrm>
                      <a:prstGeom prst="rect">
                        <a:avLst/>
                      </a:prstGeom>
                      <a:noFill/>
                      <a:ln w="38100">
                        <a:noFill/>
                        <a:miter/>
                      </a:ln>
                    </p:spPr>
                  </p:pic>
                </p:oleObj>
              </mc:Fallback>
            </mc:AlternateContent>
          </a:graphicData>
        </a:graphic>
      </p:graphicFrame>
      <p:graphicFrame>
        <p:nvGraphicFramePr>
          <p:cNvPr id="9" name="对象 -2147482598"/>
          <p:cNvGraphicFramePr>
            <a:graphicFrameLocks noChangeAspect="1"/>
          </p:cNvGraphicFramePr>
          <p:nvPr/>
        </p:nvGraphicFramePr>
        <p:xfrm>
          <a:off x="7938770" y="1788795"/>
          <a:ext cx="281940" cy="325120"/>
        </p:xfrm>
        <a:graphic>
          <a:graphicData uri="http://schemas.openxmlformats.org/presentationml/2006/ole">
            <mc:AlternateContent xmlns:mc="http://schemas.openxmlformats.org/markup-compatibility/2006">
              <mc:Choice xmlns:v="urn:schemas-microsoft-com:vml" Requires="v">
                <p:oleObj spid="_x0000_s3081" r:id="rId6" imgW="177165" imgH="203200" progId="Equation.KSEE3">
                  <p:embed/>
                </p:oleObj>
              </mc:Choice>
              <mc:Fallback>
                <p:oleObj r:id="rId6" imgW="177165" imgH="203200" progId="Equation.KSEE3">
                  <p:embed/>
                  <p:pic>
                    <p:nvPicPr>
                      <p:cNvPr id="0" name="图片 3075"/>
                      <p:cNvPicPr/>
                      <p:nvPr/>
                    </p:nvPicPr>
                    <p:blipFill>
                      <a:blip r:embed="rId5"/>
                      <a:stretch>
                        <a:fillRect/>
                      </a:stretch>
                    </p:blipFill>
                    <p:spPr>
                      <a:xfrm>
                        <a:off x="7938770" y="1788795"/>
                        <a:ext cx="281940" cy="325120"/>
                      </a:xfrm>
                      <a:prstGeom prst="rect">
                        <a:avLst/>
                      </a:prstGeom>
                      <a:noFill/>
                      <a:ln w="38100">
                        <a:noFill/>
                        <a:miter/>
                      </a:ln>
                    </p:spPr>
                  </p:pic>
                </p:oleObj>
              </mc:Fallback>
            </mc:AlternateContent>
          </a:graphicData>
        </a:graphic>
      </p:graphicFrame>
      <p:sp>
        <p:nvSpPr>
          <p:cNvPr id="94" name="文本框 93"/>
          <p:cNvSpPr txBox="1"/>
          <p:nvPr/>
        </p:nvSpPr>
        <p:spPr>
          <a:xfrm>
            <a:off x="619760" y="6212205"/>
            <a:ext cx="10718165" cy="368300"/>
          </a:xfrm>
          <a:prstGeom prst="rect">
            <a:avLst/>
          </a:prstGeom>
          <a:noFill/>
        </p:spPr>
        <p:txBody>
          <a:bodyPr wrap="none" rtlCol="0">
            <a:spAutoFit/>
          </a:bodyPr>
          <a:lstStyle/>
          <a:p>
            <a:pPr algn="l"/>
            <a:r>
              <a:rPr lang="zh-CN" altLang="en-US">
                <a:latin typeface="微软雅黑" panose="020B0503020204020204" charset="-122"/>
                <a:ea typeface="微软雅黑" panose="020B0503020204020204" charset="-122"/>
              </a:rPr>
              <a:t>(a)The effect when we take v as 1 meters per second, k as 0 and the evacuation is 22.87 seconds.</a:t>
            </a:r>
          </a:p>
        </p:txBody>
      </p:sp>
      <p:sp>
        <p:nvSpPr>
          <p:cNvPr id="131" name="文本框 130"/>
          <p:cNvSpPr txBox="1"/>
          <p:nvPr/>
        </p:nvSpPr>
        <p:spPr>
          <a:xfrm>
            <a:off x="1016000" y="6271260"/>
            <a:ext cx="10840085" cy="368300"/>
          </a:xfrm>
          <a:prstGeom prst="rect">
            <a:avLst/>
          </a:prstGeom>
          <a:noFill/>
        </p:spPr>
        <p:txBody>
          <a:bodyPr wrap="square" rtlCol="0">
            <a:spAutoFit/>
          </a:bodyPr>
          <a:lstStyle/>
          <a:p>
            <a:r>
              <a:rPr lang="zh-CN" altLang="en-US">
                <a:latin typeface="微软雅黑" panose="020B0503020204020204" charset="-122"/>
                <a:ea typeface="微软雅黑" panose="020B0503020204020204" charset="-122"/>
              </a:rPr>
              <a:t>(b)</a:t>
            </a:r>
            <a:r>
              <a:rPr lang="en-US" altLang="zh-CN">
                <a:latin typeface="微软雅黑" panose="020B0503020204020204" charset="-122"/>
                <a:ea typeface="微软雅黑" panose="020B0503020204020204" charset="-122"/>
              </a:rPr>
              <a:t>T</a:t>
            </a:r>
            <a:r>
              <a:rPr lang="zh-CN" altLang="en-US">
                <a:latin typeface="微软雅黑" panose="020B0503020204020204" charset="-122"/>
                <a:ea typeface="微软雅黑" panose="020B0503020204020204" charset="-122"/>
              </a:rPr>
              <a:t>he effect when we take v as 1 meters per second, k as 1 and the evacuation is 24.89 seconds.</a:t>
            </a:r>
          </a:p>
        </p:txBody>
      </p:sp>
      <p:pic>
        <p:nvPicPr>
          <p:cNvPr id="97" name="图片 13"/>
          <p:cNvPicPr/>
          <p:nvPr/>
        </p:nvPicPr>
        <p:blipFill>
          <a:blip r:embed="rId7"/>
          <a:srcRect t="8337" b="3815"/>
        </p:blipFill>
        <p:spPr>
          <a:xfrm>
            <a:off x="813435" y="90170"/>
            <a:ext cx="11245850" cy="6122035"/>
          </a:xfrm>
          <a:prstGeom prst="rect">
            <a:avLst/>
          </a:prstGeom>
        </p:spPr>
      </p:pic>
      <p:pic>
        <p:nvPicPr>
          <p:cNvPr id="11" name="图片 12"/>
          <p:cNvPicPr/>
          <p:nvPr/>
        </p:nvPicPr>
        <p:blipFill>
          <a:blip r:embed="rId8"/>
          <a:srcRect t="8080" b="5015"/>
        </p:blipFill>
        <p:spPr>
          <a:xfrm>
            <a:off x="334010" y="31115"/>
            <a:ext cx="11289665" cy="6061710"/>
          </a:xfrm>
          <a:prstGeom prst="rect">
            <a:avLst/>
          </a:prstGeom>
        </p:spPr>
      </p:pic>
    </p:spTree>
  </p:cSld>
  <p:clrMapOvr>
    <a:masterClrMapping/>
  </p:clrMapOvr>
  <mc:AlternateContent xmlns:mc="http://schemas.openxmlformats.org/markup-compatibility/2006" xmlns:p14="http://schemas.microsoft.com/office/powerpoint/2010/main">
    <mc:Choice Requires="p14">
      <p:transition spd="slow" p14:dur="1500">
        <p:random/>
      </p:transition>
    </mc:Choice>
    <mc:Fallback xmlns="">
      <p:transition spd="slow">
        <p:random/>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par>
                                <p:cTn id="10" presetID="53" presetClass="entr" presetSubtype="16" fill="hold" grpId="0" nodeType="withEffect">
                                  <p:stCondLst>
                                    <p:cond delay="0"/>
                                  </p:stCondLst>
                                  <p:childTnLst>
                                    <p:set>
                                      <p:cBhvr>
                                        <p:cTn id="11" dur="1" fill="hold">
                                          <p:stCondLst>
                                            <p:cond delay="0"/>
                                          </p:stCondLst>
                                        </p:cTn>
                                        <p:tgtEl>
                                          <p:spTgt spid="59"/>
                                        </p:tgtEl>
                                        <p:attrNameLst>
                                          <p:attrName>style.visibility</p:attrName>
                                        </p:attrNameLst>
                                      </p:cBhvr>
                                      <p:to>
                                        <p:strVal val="visible"/>
                                      </p:to>
                                    </p:set>
                                    <p:anim calcmode="lin" valueType="num">
                                      <p:cBhvr>
                                        <p:cTn id="12" dur="500" fill="hold"/>
                                        <p:tgtEl>
                                          <p:spTgt spid="59"/>
                                        </p:tgtEl>
                                        <p:attrNameLst>
                                          <p:attrName>ppt_w</p:attrName>
                                        </p:attrNameLst>
                                      </p:cBhvr>
                                      <p:tavLst>
                                        <p:tav tm="0">
                                          <p:val>
                                            <p:fltVal val="0"/>
                                          </p:val>
                                        </p:tav>
                                        <p:tav tm="100000">
                                          <p:val>
                                            <p:strVal val="#ppt_w"/>
                                          </p:val>
                                        </p:tav>
                                      </p:tavLst>
                                    </p:anim>
                                    <p:anim calcmode="lin" valueType="num">
                                      <p:cBhvr>
                                        <p:cTn id="13" dur="500" fill="hold"/>
                                        <p:tgtEl>
                                          <p:spTgt spid="59"/>
                                        </p:tgtEl>
                                        <p:attrNameLst>
                                          <p:attrName>ppt_h</p:attrName>
                                        </p:attrNameLst>
                                      </p:cBhvr>
                                      <p:tavLst>
                                        <p:tav tm="0">
                                          <p:val>
                                            <p:fltVal val="0"/>
                                          </p:val>
                                        </p:tav>
                                        <p:tav tm="100000">
                                          <p:val>
                                            <p:strVal val="#ppt_h"/>
                                          </p:val>
                                        </p:tav>
                                      </p:tavLst>
                                    </p:anim>
                                    <p:animEffect transition="in" filter="fade">
                                      <p:cBhvr>
                                        <p:cTn id="14" dur="500"/>
                                        <p:tgtEl>
                                          <p:spTgt spid="59"/>
                                        </p:tgtEl>
                                      </p:cBhvr>
                                    </p:animEffect>
                                  </p:childTnLst>
                                </p:cTn>
                              </p:par>
                            </p:childTnLst>
                          </p:cTn>
                        </p:par>
                        <p:par>
                          <p:cTn id="15" fill="hold">
                            <p:stCondLst>
                              <p:cond delay="500"/>
                            </p:stCondLst>
                            <p:childTnLst>
                              <p:par>
                                <p:cTn id="16" presetID="53" presetClass="entr" presetSubtype="16" fill="hold" grpId="0" nodeType="afterEffect">
                                  <p:stCondLst>
                                    <p:cond delay="0"/>
                                  </p:stCondLst>
                                  <p:childTnLst>
                                    <p:set>
                                      <p:cBhvr>
                                        <p:cTn id="17" dur="1" fill="hold">
                                          <p:stCondLst>
                                            <p:cond delay="0"/>
                                          </p:stCondLst>
                                        </p:cTn>
                                        <p:tgtEl>
                                          <p:spTgt spid="65"/>
                                        </p:tgtEl>
                                        <p:attrNameLst>
                                          <p:attrName>style.visibility</p:attrName>
                                        </p:attrNameLst>
                                      </p:cBhvr>
                                      <p:to>
                                        <p:strVal val="visible"/>
                                      </p:to>
                                    </p:set>
                                    <p:anim calcmode="lin" valueType="num">
                                      <p:cBhvr>
                                        <p:cTn id="18" dur="500" fill="hold"/>
                                        <p:tgtEl>
                                          <p:spTgt spid="65"/>
                                        </p:tgtEl>
                                        <p:attrNameLst>
                                          <p:attrName>ppt_w</p:attrName>
                                        </p:attrNameLst>
                                      </p:cBhvr>
                                      <p:tavLst>
                                        <p:tav tm="0">
                                          <p:val>
                                            <p:fltVal val="0"/>
                                          </p:val>
                                        </p:tav>
                                        <p:tav tm="100000">
                                          <p:val>
                                            <p:strVal val="#ppt_w"/>
                                          </p:val>
                                        </p:tav>
                                      </p:tavLst>
                                    </p:anim>
                                    <p:anim calcmode="lin" valueType="num">
                                      <p:cBhvr>
                                        <p:cTn id="19" dur="500" fill="hold"/>
                                        <p:tgtEl>
                                          <p:spTgt spid="65"/>
                                        </p:tgtEl>
                                        <p:attrNameLst>
                                          <p:attrName>ppt_h</p:attrName>
                                        </p:attrNameLst>
                                      </p:cBhvr>
                                      <p:tavLst>
                                        <p:tav tm="0">
                                          <p:val>
                                            <p:fltVal val="0"/>
                                          </p:val>
                                        </p:tav>
                                        <p:tav tm="100000">
                                          <p:val>
                                            <p:strVal val="#ppt_h"/>
                                          </p:val>
                                        </p:tav>
                                      </p:tavLst>
                                    </p:anim>
                                    <p:animEffect transition="in" filter="fade">
                                      <p:cBhvr>
                                        <p:cTn id="20" dur="500"/>
                                        <p:tgtEl>
                                          <p:spTgt spid="65"/>
                                        </p:tgtEl>
                                      </p:cBhvr>
                                    </p:animEffect>
                                  </p:childTnLst>
                                </p:cTn>
                              </p:par>
                              <p:par>
                                <p:cTn id="21" presetID="53" presetClass="entr" presetSubtype="16" fill="hold" grpId="0" nodeType="withEffect">
                                  <p:stCondLst>
                                    <p:cond delay="0"/>
                                  </p:stCondLst>
                                  <p:childTnLst>
                                    <p:set>
                                      <p:cBhvr>
                                        <p:cTn id="22" dur="1" fill="hold">
                                          <p:stCondLst>
                                            <p:cond delay="0"/>
                                          </p:stCondLst>
                                        </p:cTn>
                                        <p:tgtEl>
                                          <p:spTgt spid="71"/>
                                        </p:tgtEl>
                                        <p:attrNameLst>
                                          <p:attrName>style.visibility</p:attrName>
                                        </p:attrNameLst>
                                      </p:cBhvr>
                                      <p:to>
                                        <p:strVal val="visible"/>
                                      </p:to>
                                    </p:set>
                                    <p:anim calcmode="lin" valueType="num">
                                      <p:cBhvr>
                                        <p:cTn id="23" dur="500" fill="hold"/>
                                        <p:tgtEl>
                                          <p:spTgt spid="71"/>
                                        </p:tgtEl>
                                        <p:attrNameLst>
                                          <p:attrName>ppt_w</p:attrName>
                                        </p:attrNameLst>
                                      </p:cBhvr>
                                      <p:tavLst>
                                        <p:tav tm="0">
                                          <p:val>
                                            <p:fltVal val="0"/>
                                          </p:val>
                                        </p:tav>
                                        <p:tav tm="100000">
                                          <p:val>
                                            <p:strVal val="#ppt_w"/>
                                          </p:val>
                                        </p:tav>
                                      </p:tavLst>
                                    </p:anim>
                                    <p:anim calcmode="lin" valueType="num">
                                      <p:cBhvr>
                                        <p:cTn id="24" dur="500" fill="hold"/>
                                        <p:tgtEl>
                                          <p:spTgt spid="71"/>
                                        </p:tgtEl>
                                        <p:attrNameLst>
                                          <p:attrName>ppt_h</p:attrName>
                                        </p:attrNameLst>
                                      </p:cBhvr>
                                      <p:tavLst>
                                        <p:tav tm="0">
                                          <p:val>
                                            <p:fltVal val="0"/>
                                          </p:val>
                                        </p:tav>
                                        <p:tav tm="100000">
                                          <p:val>
                                            <p:strVal val="#ppt_h"/>
                                          </p:val>
                                        </p:tav>
                                      </p:tavLst>
                                    </p:anim>
                                    <p:animEffect transition="in" filter="fade">
                                      <p:cBhvr>
                                        <p:cTn id="25" dur="500"/>
                                        <p:tgtEl>
                                          <p:spTgt spid="71"/>
                                        </p:tgtEl>
                                      </p:cBhvr>
                                    </p:animEffect>
                                  </p:childTnLst>
                                </p:cTn>
                              </p:par>
                              <p:par>
                                <p:cTn id="26" presetID="53" presetClass="entr" presetSubtype="16" fill="hold" grpId="0" nodeType="withEffect">
                                  <p:stCondLst>
                                    <p:cond delay="0"/>
                                  </p:stCondLst>
                                  <p:childTnLst>
                                    <p:set>
                                      <p:cBhvr>
                                        <p:cTn id="27" dur="1" fill="hold">
                                          <p:stCondLst>
                                            <p:cond delay="0"/>
                                          </p:stCondLst>
                                        </p:cTn>
                                        <p:tgtEl>
                                          <p:spTgt spid="75"/>
                                        </p:tgtEl>
                                        <p:attrNameLst>
                                          <p:attrName>style.visibility</p:attrName>
                                        </p:attrNameLst>
                                      </p:cBhvr>
                                      <p:to>
                                        <p:strVal val="visible"/>
                                      </p:to>
                                    </p:set>
                                    <p:anim calcmode="lin" valueType="num">
                                      <p:cBhvr>
                                        <p:cTn id="28" dur="500" fill="hold"/>
                                        <p:tgtEl>
                                          <p:spTgt spid="75"/>
                                        </p:tgtEl>
                                        <p:attrNameLst>
                                          <p:attrName>ppt_w</p:attrName>
                                        </p:attrNameLst>
                                      </p:cBhvr>
                                      <p:tavLst>
                                        <p:tav tm="0">
                                          <p:val>
                                            <p:fltVal val="0"/>
                                          </p:val>
                                        </p:tav>
                                        <p:tav tm="100000">
                                          <p:val>
                                            <p:strVal val="#ppt_w"/>
                                          </p:val>
                                        </p:tav>
                                      </p:tavLst>
                                    </p:anim>
                                    <p:anim calcmode="lin" valueType="num">
                                      <p:cBhvr>
                                        <p:cTn id="29" dur="500" fill="hold"/>
                                        <p:tgtEl>
                                          <p:spTgt spid="75"/>
                                        </p:tgtEl>
                                        <p:attrNameLst>
                                          <p:attrName>ppt_h</p:attrName>
                                        </p:attrNameLst>
                                      </p:cBhvr>
                                      <p:tavLst>
                                        <p:tav tm="0">
                                          <p:val>
                                            <p:fltVal val="0"/>
                                          </p:val>
                                        </p:tav>
                                        <p:tav tm="100000">
                                          <p:val>
                                            <p:strVal val="#ppt_h"/>
                                          </p:val>
                                        </p:tav>
                                      </p:tavLst>
                                    </p:anim>
                                    <p:animEffect transition="in" filter="fade">
                                      <p:cBhvr>
                                        <p:cTn id="30" dur="500"/>
                                        <p:tgtEl>
                                          <p:spTgt spid="75"/>
                                        </p:tgtEl>
                                      </p:cBhvr>
                                    </p:animEffect>
                                  </p:childTnLst>
                                </p:cTn>
                              </p:par>
                              <p:par>
                                <p:cTn id="31" presetID="53" presetClass="entr" presetSubtype="16" fill="hold" grpId="0" nodeType="withEffect">
                                  <p:stCondLst>
                                    <p:cond delay="0"/>
                                  </p:stCondLst>
                                  <p:childTnLst>
                                    <p:set>
                                      <p:cBhvr>
                                        <p:cTn id="32" dur="1" fill="hold">
                                          <p:stCondLst>
                                            <p:cond delay="0"/>
                                          </p:stCondLst>
                                        </p:cTn>
                                        <p:tgtEl>
                                          <p:spTgt spid="80"/>
                                        </p:tgtEl>
                                        <p:attrNameLst>
                                          <p:attrName>style.visibility</p:attrName>
                                        </p:attrNameLst>
                                      </p:cBhvr>
                                      <p:to>
                                        <p:strVal val="visible"/>
                                      </p:to>
                                    </p:set>
                                    <p:anim calcmode="lin" valueType="num">
                                      <p:cBhvr>
                                        <p:cTn id="33" dur="500" fill="hold"/>
                                        <p:tgtEl>
                                          <p:spTgt spid="80"/>
                                        </p:tgtEl>
                                        <p:attrNameLst>
                                          <p:attrName>ppt_w</p:attrName>
                                        </p:attrNameLst>
                                      </p:cBhvr>
                                      <p:tavLst>
                                        <p:tav tm="0">
                                          <p:val>
                                            <p:fltVal val="0"/>
                                          </p:val>
                                        </p:tav>
                                        <p:tav tm="100000">
                                          <p:val>
                                            <p:strVal val="#ppt_w"/>
                                          </p:val>
                                        </p:tav>
                                      </p:tavLst>
                                    </p:anim>
                                    <p:anim calcmode="lin" valueType="num">
                                      <p:cBhvr>
                                        <p:cTn id="34" dur="500" fill="hold"/>
                                        <p:tgtEl>
                                          <p:spTgt spid="80"/>
                                        </p:tgtEl>
                                        <p:attrNameLst>
                                          <p:attrName>ppt_h</p:attrName>
                                        </p:attrNameLst>
                                      </p:cBhvr>
                                      <p:tavLst>
                                        <p:tav tm="0">
                                          <p:val>
                                            <p:fltVal val="0"/>
                                          </p:val>
                                        </p:tav>
                                        <p:tav tm="100000">
                                          <p:val>
                                            <p:strVal val="#ppt_h"/>
                                          </p:val>
                                        </p:tav>
                                      </p:tavLst>
                                    </p:anim>
                                    <p:animEffect transition="in" filter="fade">
                                      <p:cBhvr>
                                        <p:cTn id="35" dur="500"/>
                                        <p:tgtEl>
                                          <p:spTgt spid="80"/>
                                        </p:tgtEl>
                                      </p:cBhvr>
                                    </p:animEffect>
                                  </p:childTnLst>
                                </p:cTn>
                              </p:par>
                              <p:par>
                                <p:cTn id="36" presetID="53" presetClass="entr" presetSubtype="16" fill="hold" nodeType="withEffect">
                                  <p:stCondLst>
                                    <p:cond delay="0"/>
                                  </p:stCondLst>
                                  <p:childTnLst>
                                    <p:set>
                                      <p:cBhvr>
                                        <p:cTn id="37" dur="1" fill="hold">
                                          <p:stCondLst>
                                            <p:cond delay="0"/>
                                          </p:stCondLst>
                                        </p:cTn>
                                        <p:tgtEl>
                                          <p:spTgt spid="60"/>
                                        </p:tgtEl>
                                        <p:attrNameLst>
                                          <p:attrName>style.visibility</p:attrName>
                                        </p:attrNameLst>
                                      </p:cBhvr>
                                      <p:to>
                                        <p:strVal val="visible"/>
                                      </p:to>
                                    </p:set>
                                    <p:anim calcmode="lin" valueType="num">
                                      <p:cBhvr>
                                        <p:cTn id="38" dur="500" fill="hold"/>
                                        <p:tgtEl>
                                          <p:spTgt spid="60"/>
                                        </p:tgtEl>
                                        <p:attrNameLst>
                                          <p:attrName>ppt_w</p:attrName>
                                        </p:attrNameLst>
                                      </p:cBhvr>
                                      <p:tavLst>
                                        <p:tav tm="0">
                                          <p:val>
                                            <p:fltVal val="0"/>
                                          </p:val>
                                        </p:tav>
                                        <p:tav tm="100000">
                                          <p:val>
                                            <p:strVal val="#ppt_w"/>
                                          </p:val>
                                        </p:tav>
                                      </p:tavLst>
                                    </p:anim>
                                    <p:anim calcmode="lin" valueType="num">
                                      <p:cBhvr>
                                        <p:cTn id="39" dur="500" fill="hold"/>
                                        <p:tgtEl>
                                          <p:spTgt spid="60"/>
                                        </p:tgtEl>
                                        <p:attrNameLst>
                                          <p:attrName>ppt_h</p:attrName>
                                        </p:attrNameLst>
                                      </p:cBhvr>
                                      <p:tavLst>
                                        <p:tav tm="0">
                                          <p:val>
                                            <p:fltVal val="0"/>
                                          </p:val>
                                        </p:tav>
                                        <p:tav tm="100000">
                                          <p:val>
                                            <p:strVal val="#ppt_h"/>
                                          </p:val>
                                        </p:tav>
                                      </p:tavLst>
                                    </p:anim>
                                    <p:animEffect transition="in" filter="fade">
                                      <p:cBhvr>
                                        <p:cTn id="40" dur="500"/>
                                        <p:tgtEl>
                                          <p:spTgt spid="60"/>
                                        </p:tgtEl>
                                      </p:cBhvr>
                                    </p:animEffect>
                                  </p:childTnLst>
                                </p:cTn>
                              </p:par>
                              <p:par>
                                <p:cTn id="41" presetID="53" presetClass="entr" presetSubtype="16" fill="hold" nodeType="withEffect">
                                  <p:stCondLst>
                                    <p:cond delay="0"/>
                                  </p:stCondLst>
                                  <p:childTnLst>
                                    <p:set>
                                      <p:cBhvr>
                                        <p:cTn id="42" dur="1" fill="hold">
                                          <p:stCondLst>
                                            <p:cond delay="0"/>
                                          </p:stCondLst>
                                        </p:cTn>
                                        <p:tgtEl>
                                          <p:spTgt spid="66"/>
                                        </p:tgtEl>
                                        <p:attrNameLst>
                                          <p:attrName>style.visibility</p:attrName>
                                        </p:attrNameLst>
                                      </p:cBhvr>
                                      <p:to>
                                        <p:strVal val="visible"/>
                                      </p:to>
                                    </p:set>
                                    <p:anim calcmode="lin" valueType="num">
                                      <p:cBhvr>
                                        <p:cTn id="43" dur="500" fill="hold"/>
                                        <p:tgtEl>
                                          <p:spTgt spid="66"/>
                                        </p:tgtEl>
                                        <p:attrNameLst>
                                          <p:attrName>ppt_w</p:attrName>
                                        </p:attrNameLst>
                                      </p:cBhvr>
                                      <p:tavLst>
                                        <p:tav tm="0">
                                          <p:val>
                                            <p:fltVal val="0"/>
                                          </p:val>
                                        </p:tav>
                                        <p:tav tm="100000">
                                          <p:val>
                                            <p:strVal val="#ppt_w"/>
                                          </p:val>
                                        </p:tav>
                                      </p:tavLst>
                                    </p:anim>
                                    <p:anim calcmode="lin" valueType="num">
                                      <p:cBhvr>
                                        <p:cTn id="44" dur="500" fill="hold"/>
                                        <p:tgtEl>
                                          <p:spTgt spid="66"/>
                                        </p:tgtEl>
                                        <p:attrNameLst>
                                          <p:attrName>ppt_h</p:attrName>
                                        </p:attrNameLst>
                                      </p:cBhvr>
                                      <p:tavLst>
                                        <p:tav tm="0">
                                          <p:val>
                                            <p:fltVal val="0"/>
                                          </p:val>
                                        </p:tav>
                                        <p:tav tm="100000">
                                          <p:val>
                                            <p:strVal val="#ppt_h"/>
                                          </p:val>
                                        </p:tav>
                                      </p:tavLst>
                                    </p:anim>
                                    <p:animEffect transition="in" filter="fade">
                                      <p:cBhvr>
                                        <p:cTn id="45" dur="500"/>
                                        <p:tgtEl>
                                          <p:spTgt spid="66"/>
                                        </p:tgtEl>
                                      </p:cBhvr>
                                    </p:animEffect>
                                  </p:childTnLst>
                                </p:cTn>
                              </p:par>
                              <p:par>
                                <p:cTn id="46" presetID="53" presetClass="entr" presetSubtype="16" fill="hold" nodeType="withEffect">
                                  <p:stCondLst>
                                    <p:cond delay="0"/>
                                  </p:stCondLst>
                                  <p:childTnLst>
                                    <p:set>
                                      <p:cBhvr>
                                        <p:cTn id="47" dur="1" fill="hold">
                                          <p:stCondLst>
                                            <p:cond delay="0"/>
                                          </p:stCondLst>
                                        </p:cTn>
                                        <p:tgtEl>
                                          <p:spTgt spid="72"/>
                                        </p:tgtEl>
                                        <p:attrNameLst>
                                          <p:attrName>style.visibility</p:attrName>
                                        </p:attrNameLst>
                                      </p:cBhvr>
                                      <p:to>
                                        <p:strVal val="visible"/>
                                      </p:to>
                                    </p:set>
                                    <p:anim calcmode="lin" valueType="num">
                                      <p:cBhvr>
                                        <p:cTn id="48" dur="500" fill="hold"/>
                                        <p:tgtEl>
                                          <p:spTgt spid="72"/>
                                        </p:tgtEl>
                                        <p:attrNameLst>
                                          <p:attrName>ppt_w</p:attrName>
                                        </p:attrNameLst>
                                      </p:cBhvr>
                                      <p:tavLst>
                                        <p:tav tm="0">
                                          <p:val>
                                            <p:fltVal val="0"/>
                                          </p:val>
                                        </p:tav>
                                        <p:tav tm="100000">
                                          <p:val>
                                            <p:strVal val="#ppt_w"/>
                                          </p:val>
                                        </p:tav>
                                      </p:tavLst>
                                    </p:anim>
                                    <p:anim calcmode="lin" valueType="num">
                                      <p:cBhvr>
                                        <p:cTn id="49" dur="500" fill="hold"/>
                                        <p:tgtEl>
                                          <p:spTgt spid="72"/>
                                        </p:tgtEl>
                                        <p:attrNameLst>
                                          <p:attrName>ppt_h</p:attrName>
                                        </p:attrNameLst>
                                      </p:cBhvr>
                                      <p:tavLst>
                                        <p:tav tm="0">
                                          <p:val>
                                            <p:fltVal val="0"/>
                                          </p:val>
                                        </p:tav>
                                        <p:tav tm="100000">
                                          <p:val>
                                            <p:strVal val="#ppt_h"/>
                                          </p:val>
                                        </p:tav>
                                      </p:tavLst>
                                    </p:anim>
                                    <p:animEffect transition="in" filter="fade">
                                      <p:cBhvr>
                                        <p:cTn id="50" dur="500"/>
                                        <p:tgtEl>
                                          <p:spTgt spid="72"/>
                                        </p:tgtEl>
                                      </p:cBhvr>
                                    </p:animEffect>
                                  </p:childTnLst>
                                </p:cTn>
                              </p:par>
                              <p:par>
                                <p:cTn id="51" presetID="53" presetClass="entr" presetSubtype="16" fill="hold" nodeType="withEffect">
                                  <p:stCondLst>
                                    <p:cond delay="0"/>
                                  </p:stCondLst>
                                  <p:childTnLst>
                                    <p:set>
                                      <p:cBhvr>
                                        <p:cTn id="52" dur="1" fill="hold">
                                          <p:stCondLst>
                                            <p:cond delay="0"/>
                                          </p:stCondLst>
                                        </p:cTn>
                                        <p:tgtEl>
                                          <p:spTgt spid="76"/>
                                        </p:tgtEl>
                                        <p:attrNameLst>
                                          <p:attrName>style.visibility</p:attrName>
                                        </p:attrNameLst>
                                      </p:cBhvr>
                                      <p:to>
                                        <p:strVal val="visible"/>
                                      </p:to>
                                    </p:set>
                                    <p:anim calcmode="lin" valueType="num">
                                      <p:cBhvr>
                                        <p:cTn id="53" dur="500" fill="hold"/>
                                        <p:tgtEl>
                                          <p:spTgt spid="76"/>
                                        </p:tgtEl>
                                        <p:attrNameLst>
                                          <p:attrName>ppt_w</p:attrName>
                                        </p:attrNameLst>
                                      </p:cBhvr>
                                      <p:tavLst>
                                        <p:tav tm="0">
                                          <p:val>
                                            <p:fltVal val="0"/>
                                          </p:val>
                                        </p:tav>
                                        <p:tav tm="100000">
                                          <p:val>
                                            <p:strVal val="#ppt_w"/>
                                          </p:val>
                                        </p:tav>
                                      </p:tavLst>
                                    </p:anim>
                                    <p:anim calcmode="lin" valueType="num">
                                      <p:cBhvr>
                                        <p:cTn id="54" dur="500" fill="hold"/>
                                        <p:tgtEl>
                                          <p:spTgt spid="76"/>
                                        </p:tgtEl>
                                        <p:attrNameLst>
                                          <p:attrName>ppt_h</p:attrName>
                                        </p:attrNameLst>
                                      </p:cBhvr>
                                      <p:tavLst>
                                        <p:tav tm="0">
                                          <p:val>
                                            <p:fltVal val="0"/>
                                          </p:val>
                                        </p:tav>
                                        <p:tav tm="100000">
                                          <p:val>
                                            <p:strVal val="#ppt_h"/>
                                          </p:val>
                                        </p:tav>
                                      </p:tavLst>
                                    </p:anim>
                                    <p:animEffect transition="in" filter="fade">
                                      <p:cBhvr>
                                        <p:cTn id="55" dur="500"/>
                                        <p:tgtEl>
                                          <p:spTgt spid="76"/>
                                        </p:tgtEl>
                                      </p:cBhvr>
                                    </p:animEffect>
                                  </p:childTnLst>
                                </p:cTn>
                              </p:par>
                              <p:par>
                                <p:cTn id="56" presetID="22" presetClass="entr" presetSubtype="1" fill="hold" nodeType="withEffect">
                                  <p:stCondLst>
                                    <p:cond delay="0"/>
                                  </p:stCondLst>
                                  <p:childTnLst>
                                    <p:set>
                                      <p:cBhvr>
                                        <p:cTn id="57" dur="1" fill="hold">
                                          <p:stCondLst>
                                            <p:cond delay="0"/>
                                          </p:stCondLst>
                                        </p:cTn>
                                        <p:tgtEl>
                                          <p:spTgt spid="23"/>
                                        </p:tgtEl>
                                        <p:attrNameLst>
                                          <p:attrName>style.visibility</p:attrName>
                                        </p:attrNameLst>
                                      </p:cBhvr>
                                      <p:to>
                                        <p:strVal val="visible"/>
                                      </p:to>
                                    </p:set>
                                    <p:animEffect transition="in" filter="wipe(up)">
                                      <p:cBhvr>
                                        <p:cTn id="58" dur="500"/>
                                        <p:tgtEl>
                                          <p:spTgt spid="23"/>
                                        </p:tgtEl>
                                      </p:cBhvr>
                                    </p:animEffect>
                                  </p:childTnLst>
                                </p:cTn>
                              </p:par>
                              <p:par>
                                <p:cTn id="59" presetID="53" presetClass="entr" presetSubtype="16" fill="hold" grpId="0" nodeType="withEffect">
                                  <p:stCondLst>
                                    <p:cond delay="0"/>
                                  </p:stCondLst>
                                  <p:childTnLst>
                                    <p:set>
                                      <p:cBhvr>
                                        <p:cTn id="60" dur="1" fill="hold">
                                          <p:stCondLst>
                                            <p:cond delay="0"/>
                                          </p:stCondLst>
                                        </p:cTn>
                                        <p:tgtEl>
                                          <p:spTgt spid="84"/>
                                        </p:tgtEl>
                                        <p:attrNameLst>
                                          <p:attrName>style.visibility</p:attrName>
                                        </p:attrNameLst>
                                      </p:cBhvr>
                                      <p:to>
                                        <p:strVal val="visible"/>
                                      </p:to>
                                    </p:set>
                                    <p:anim calcmode="lin" valueType="num">
                                      <p:cBhvr>
                                        <p:cTn id="61" dur="500" fill="hold"/>
                                        <p:tgtEl>
                                          <p:spTgt spid="84"/>
                                        </p:tgtEl>
                                        <p:attrNameLst>
                                          <p:attrName>ppt_w</p:attrName>
                                        </p:attrNameLst>
                                      </p:cBhvr>
                                      <p:tavLst>
                                        <p:tav tm="0">
                                          <p:val>
                                            <p:fltVal val="0"/>
                                          </p:val>
                                        </p:tav>
                                        <p:tav tm="100000">
                                          <p:val>
                                            <p:strVal val="#ppt_w"/>
                                          </p:val>
                                        </p:tav>
                                      </p:tavLst>
                                    </p:anim>
                                    <p:anim calcmode="lin" valueType="num">
                                      <p:cBhvr>
                                        <p:cTn id="62" dur="500" fill="hold"/>
                                        <p:tgtEl>
                                          <p:spTgt spid="84"/>
                                        </p:tgtEl>
                                        <p:attrNameLst>
                                          <p:attrName>ppt_h</p:attrName>
                                        </p:attrNameLst>
                                      </p:cBhvr>
                                      <p:tavLst>
                                        <p:tav tm="0">
                                          <p:val>
                                            <p:fltVal val="0"/>
                                          </p:val>
                                        </p:tav>
                                        <p:tav tm="100000">
                                          <p:val>
                                            <p:strVal val="#ppt_h"/>
                                          </p:val>
                                        </p:tav>
                                      </p:tavLst>
                                    </p:anim>
                                    <p:animEffect transition="in" filter="fade">
                                      <p:cBhvr>
                                        <p:cTn id="63" dur="500"/>
                                        <p:tgtEl>
                                          <p:spTgt spid="84"/>
                                        </p:tgtEl>
                                      </p:cBhvr>
                                    </p:animEffect>
                                  </p:childTnLst>
                                </p:cTn>
                              </p:par>
                              <p:par>
                                <p:cTn id="64" presetID="53" presetClass="entr" presetSubtype="16" fill="hold" grpId="0" nodeType="withEffect">
                                  <p:stCondLst>
                                    <p:cond delay="0"/>
                                  </p:stCondLst>
                                  <p:childTnLst>
                                    <p:set>
                                      <p:cBhvr>
                                        <p:cTn id="65" dur="1" fill="hold">
                                          <p:stCondLst>
                                            <p:cond delay="0"/>
                                          </p:stCondLst>
                                        </p:cTn>
                                        <p:tgtEl>
                                          <p:spTgt spid="81"/>
                                        </p:tgtEl>
                                        <p:attrNameLst>
                                          <p:attrName>style.visibility</p:attrName>
                                        </p:attrNameLst>
                                      </p:cBhvr>
                                      <p:to>
                                        <p:strVal val="visible"/>
                                      </p:to>
                                    </p:set>
                                    <p:anim calcmode="lin" valueType="num">
                                      <p:cBhvr>
                                        <p:cTn id="66" dur="500" fill="hold"/>
                                        <p:tgtEl>
                                          <p:spTgt spid="81"/>
                                        </p:tgtEl>
                                        <p:attrNameLst>
                                          <p:attrName>ppt_w</p:attrName>
                                        </p:attrNameLst>
                                      </p:cBhvr>
                                      <p:tavLst>
                                        <p:tav tm="0">
                                          <p:val>
                                            <p:fltVal val="0"/>
                                          </p:val>
                                        </p:tav>
                                        <p:tav tm="100000">
                                          <p:val>
                                            <p:strVal val="#ppt_w"/>
                                          </p:val>
                                        </p:tav>
                                      </p:tavLst>
                                    </p:anim>
                                    <p:anim calcmode="lin" valueType="num">
                                      <p:cBhvr>
                                        <p:cTn id="67" dur="500" fill="hold"/>
                                        <p:tgtEl>
                                          <p:spTgt spid="81"/>
                                        </p:tgtEl>
                                        <p:attrNameLst>
                                          <p:attrName>ppt_h</p:attrName>
                                        </p:attrNameLst>
                                      </p:cBhvr>
                                      <p:tavLst>
                                        <p:tav tm="0">
                                          <p:val>
                                            <p:fltVal val="0"/>
                                          </p:val>
                                        </p:tav>
                                        <p:tav tm="100000">
                                          <p:val>
                                            <p:strVal val="#ppt_h"/>
                                          </p:val>
                                        </p:tav>
                                      </p:tavLst>
                                    </p:anim>
                                    <p:animEffect transition="in" filter="fade">
                                      <p:cBhvr>
                                        <p:cTn id="68" dur="500"/>
                                        <p:tgtEl>
                                          <p:spTgt spid="81"/>
                                        </p:tgtEl>
                                      </p:cBhvr>
                                    </p:animEffect>
                                  </p:childTnLst>
                                </p:cTn>
                              </p:par>
                              <p:par>
                                <p:cTn id="69" presetID="53" presetClass="entr" presetSubtype="16" fill="hold" grpId="0" nodeType="withEffect">
                                  <p:stCondLst>
                                    <p:cond delay="0"/>
                                  </p:stCondLst>
                                  <p:childTnLst>
                                    <p:set>
                                      <p:cBhvr>
                                        <p:cTn id="70" dur="1" fill="hold">
                                          <p:stCondLst>
                                            <p:cond delay="0"/>
                                          </p:stCondLst>
                                        </p:cTn>
                                        <p:tgtEl>
                                          <p:spTgt spid="82"/>
                                        </p:tgtEl>
                                        <p:attrNameLst>
                                          <p:attrName>style.visibility</p:attrName>
                                        </p:attrNameLst>
                                      </p:cBhvr>
                                      <p:to>
                                        <p:strVal val="visible"/>
                                      </p:to>
                                    </p:set>
                                    <p:anim calcmode="lin" valueType="num">
                                      <p:cBhvr>
                                        <p:cTn id="71" dur="500" fill="hold"/>
                                        <p:tgtEl>
                                          <p:spTgt spid="82"/>
                                        </p:tgtEl>
                                        <p:attrNameLst>
                                          <p:attrName>ppt_w</p:attrName>
                                        </p:attrNameLst>
                                      </p:cBhvr>
                                      <p:tavLst>
                                        <p:tav tm="0">
                                          <p:val>
                                            <p:fltVal val="0"/>
                                          </p:val>
                                        </p:tav>
                                        <p:tav tm="100000">
                                          <p:val>
                                            <p:strVal val="#ppt_w"/>
                                          </p:val>
                                        </p:tav>
                                      </p:tavLst>
                                    </p:anim>
                                    <p:anim calcmode="lin" valueType="num">
                                      <p:cBhvr>
                                        <p:cTn id="72" dur="500" fill="hold"/>
                                        <p:tgtEl>
                                          <p:spTgt spid="82"/>
                                        </p:tgtEl>
                                        <p:attrNameLst>
                                          <p:attrName>ppt_h</p:attrName>
                                        </p:attrNameLst>
                                      </p:cBhvr>
                                      <p:tavLst>
                                        <p:tav tm="0">
                                          <p:val>
                                            <p:fltVal val="0"/>
                                          </p:val>
                                        </p:tav>
                                        <p:tav tm="100000">
                                          <p:val>
                                            <p:strVal val="#ppt_h"/>
                                          </p:val>
                                        </p:tav>
                                      </p:tavLst>
                                    </p:anim>
                                    <p:animEffect transition="in" filter="fade">
                                      <p:cBhvr>
                                        <p:cTn id="73" dur="500"/>
                                        <p:tgtEl>
                                          <p:spTgt spid="82"/>
                                        </p:tgtEl>
                                      </p:cBhvr>
                                    </p:animEffect>
                                  </p:childTnLst>
                                </p:cTn>
                              </p:par>
                              <p:par>
                                <p:cTn id="74" presetID="53" presetClass="entr" presetSubtype="16" fill="hold" grpId="0" nodeType="withEffect">
                                  <p:stCondLst>
                                    <p:cond delay="0"/>
                                  </p:stCondLst>
                                  <p:childTnLst>
                                    <p:set>
                                      <p:cBhvr>
                                        <p:cTn id="75" dur="1" fill="hold">
                                          <p:stCondLst>
                                            <p:cond delay="0"/>
                                          </p:stCondLst>
                                        </p:cTn>
                                        <p:tgtEl>
                                          <p:spTgt spid="83"/>
                                        </p:tgtEl>
                                        <p:attrNameLst>
                                          <p:attrName>style.visibility</p:attrName>
                                        </p:attrNameLst>
                                      </p:cBhvr>
                                      <p:to>
                                        <p:strVal val="visible"/>
                                      </p:to>
                                    </p:set>
                                    <p:anim calcmode="lin" valueType="num">
                                      <p:cBhvr>
                                        <p:cTn id="76" dur="500" fill="hold"/>
                                        <p:tgtEl>
                                          <p:spTgt spid="83"/>
                                        </p:tgtEl>
                                        <p:attrNameLst>
                                          <p:attrName>ppt_w</p:attrName>
                                        </p:attrNameLst>
                                      </p:cBhvr>
                                      <p:tavLst>
                                        <p:tav tm="0">
                                          <p:val>
                                            <p:fltVal val="0"/>
                                          </p:val>
                                        </p:tav>
                                        <p:tav tm="100000">
                                          <p:val>
                                            <p:strVal val="#ppt_w"/>
                                          </p:val>
                                        </p:tav>
                                      </p:tavLst>
                                    </p:anim>
                                    <p:anim calcmode="lin" valueType="num">
                                      <p:cBhvr>
                                        <p:cTn id="77" dur="500" fill="hold"/>
                                        <p:tgtEl>
                                          <p:spTgt spid="83"/>
                                        </p:tgtEl>
                                        <p:attrNameLst>
                                          <p:attrName>ppt_h</p:attrName>
                                        </p:attrNameLst>
                                      </p:cBhvr>
                                      <p:tavLst>
                                        <p:tav tm="0">
                                          <p:val>
                                            <p:fltVal val="0"/>
                                          </p:val>
                                        </p:tav>
                                        <p:tav tm="100000">
                                          <p:val>
                                            <p:strVal val="#ppt_h"/>
                                          </p:val>
                                        </p:tav>
                                      </p:tavLst>
                                    </p:anim>
                                    <p:animEffect transition="in" filter="fade">
                                      <p:cBhvr>
                                        <p:cTn id="78" dur="500"/>
                                        <p:tgtEl>
                                          <p:spTgt spid="83"/>
                                        </p:tgtEl>
                                      </p:cBhvr>
                                    </p:animEffect>
                                  </p:childTnLst>
                                </p:cTn>
                              </p:par>
                              <p:par>
                                <p:cTn id="79" presetID="22" presetClass="entr" presetSubtype="1" fill="hold" nodeType="withEffect">
                                  <p:stCondLst>
                                    <p:cond delay="0"/>
                                  </p:stCondLst>
                                  <p:childTnLst>
                                    <p:set>
                                      <p:cBhvr>
                                        <p:cTn id="80" dur="1" fill="hold">
                                          <p:stCondLst>
                                            <p:cond delay="0"/>
                                          </p:stCondLst>
                                        </p:cTn>
                                        <p:tgtEl>
                                          <p:spTgt spid="35"/>
                                        </p:tgtEl>
                                        <p:attrNameLst>
                                          <p:attrName>style.visibility</p:attrName>
                                        </p:attrNameLst>
                                      </p:cBhvr>
                                      <p:to>
                                        <p:strVal val="visible"/>
                                      </p:to>
                                    </p:set>
                                    <p:animEffect transition="in" filter="wipe(up)">
                                      <p:cBhvr>
                                        <p:cTn id="81" dur="500"/>
                                        <p:tgtEl>
                                          <p:spTgt spid="35"/>
                                        </p:tgtEl>
                                      </p:cBhvr>
                                    </p:animEffect>
                                  </p:childTnLst>
                                </p:cTn>
                              </p:par>
                              <p:par>
                                <p:cTn id="82" presetID="22" presetClass="entr" presetSubtype="4" fill="hold" nodeType="withEffect">
                                  <p:stCondLst>
                                    <p:cond delay="0"/>
                                  </p:stCondLst>
                                  <p:childTnLst>
                                    <p:set>
                                      <p:cBhvr>
                                        <p:cTn id="83" dur="1" fill="hold">
                                          <p:stCondLst>
                                            <p:cond delay="0"/>
                                          </p:stCondLst>
                                        </p:cTn>
                                        <p:tgtEl>
                                          <p:spTgt spid="47"/>
                                        </p:tgtEl>
                                        <p:attrNameLst>
                                          <p:attrName>style.visibility</p:attrName>
                                        </p:attrNameLst>
                                      </p:cBhvr>
                                      <p:to>
                                        <p:strVal val="visible"/>
                                      </p:to>
                                    </p:set>
                                    <p:animEffect transition="in" filter="wipe(down)">
                                      <p:cBhvr>
                                        <p:cTn id="84" dur="500"/>
                                        <p:tgtEl>
                                          <p:spTgt spid="47"/>
                                        </p:tgtEl>
                                      </p:cBhvr>
                                    </p:animEffect>
                                  </p:childTnLst>
                                </p:cTn>
                              </p:par>
                              <p:par>
                                <p:cTn id="85" presetID="22" presetClass="entr" presetSubtype="4" fill="hold" nodeType="withEffect">
                                  <p:stCondLst>
                                    <p:cond delay="0"/>
                                  </p:stCondLst>
                                  <p:childTnLst>
                                    <p:set>
                                      <p:cBhvr>
                                        <p:cTn id="86" dur="1" fill="hold">
                                          <p:stCondLst>
                                            <p:cond delay="0"/>
                                          </p:stCondLst>
                                        </p:cTn>
                                        <p:tgtEl>
                                          <p:spTgt spid="12"/>
                                        </p:tgtEl>
                                        <p:attrNameLst>
                                          <p:attrName>style.visibility</p:attrName>
                                        </p:attrNameLst>
                                      </p:cBhvr>
                                      <p:to>
                                        <p:strVal val="visible"/>
                                      </p:to>
                                    </p:set>
                                    <p:animEffect transition="in" filter="wipe(down)">
                                      <p:cBhvr>
                                        <p:cTn id="87" dur="500"/>
                                        <p:tgtEl>
                                          <p:spTgt spid="12"/>
                                        </p:tgtEl>
                                      </p:cBhvr>
                                    </p:animEffect>
                                  </p:childTnLst>
                                </p:cTn>
                              </p:par>
                            </p:childTnLst>
                          </p:cTn>
                        </p:par>
                        <p:par>
                          <p:cTn id="88" fill="hold">
                            <p:stCondLst>
                              <p:cond delay="1000"/>
                            </p:stCondLst>
                            <p:childTnLst>
                              <p:par>
                                <p:cTn id="89" presetID="3" presetClass="entr" presetSubtype="10" fill="hold" grpId="0" nodeType="afterEffect">
                                  <p:stCondLst>
                                    <p:cond delay="0"/>
                                  </p:stCondLst>
                                  <p:childTnLst>
                                    <p:set>
                                      <p:cBhvr>
                                        <p:cTn id="90" dur="1" fill="hold">
                                          <p:stCondLst>
                                            <p:cond delay="0"/>
                                          </p:stCondLst>
                                        </p:cTn>
                                        <p:tgtEl>
                                          <p:spTgt spid="8"/>
                                        </p:tgtEl>
                                        <p:attrNameLst>
                                          <p:attrName>style.visibility</p:attrName>
                                        </p:attrNameLst>
                                      </p:cBhvr>
                                      <p:to>
                                        <p:strVal val="visible"/>
                                      </p:to>
                                    </p:set>
                                    <p:animEffect transition="in" filter="blinds(horizontal)">
                                      <p:cBhvr>
                                        <p:cTn id="91" dur="500"/>
                                        <p:tgtEl>
                                          <p:spTgt spid="8"/>
                                        </p:tgtEl>
                                      </p:cBhvr>
                                    </p:animEffect>
                                  </p:childTnLst>
                                </p:cTn>
                              </p:par>
                              <p:par>
                                <p:cTn id="92" presetID="3" presetClass="entr" presetSubtype="10" fill="hold" nodeType="withEffect">
                                  <p:stCondLst>
                                    <p:cond delay="0"/>
                                  </p:stCondLst>
                                  <p:childTnLst>
                                    <p:set>
                                      <p:cBhvr>
                                        <p:cTn id="93" dur="1" fill="hold">
                                          <p:stCondLst>
                                            <p:cond delay="0"/>
                                          </p:stCondLst>
                                        </p:cTn>
                                        <p:tgtEl>
                                          <p:spTgt spid="9"/>
                                        </p:tgtEl>
                                        <p:attrNameLst>
                                          <p:attrName>style.visibility</p:attrName>
                                        </p:attrNameLst>
                                      </p:cBhvr>
                                      <p:to>
                                        <p:strVal val="visible"/>
                                      </p:to>
                                    </p:set>
                                    <p:animEffect transition="in" filter="blinds(horizontal)">
                                      <p:cBhvr>
                                        <p:cTn id="94" dur="500"/>
                                        <p:tgtEl>
                                          <p:spTgt spid="9"/>
                                        </p:tgtEl>
                                      </p:cBhvr>
                                    </p:animEffect>
                                  </p:childTnLst>
                                </p:cTn>
                              </p:par>
                              <p:par>
                                <p:cTn id="95" presetID="1" presetClass="entr" presetSubtype="0" fill="hold" nodeType="withEffect">
                                  <p:stCondLst>
                                    <p:cond delay="0"/>
                                  </p:stCondLst>
                                  <p:childTnLst>
                                    <p:set>
                                      <p:cBhvr>
                                        <p:cTn id="96" dur="1" fill="hold">
                                          <p:stCondLst>
                                            <p:cond delay="0"/>
                                          </p:stCondLst>
                                        </p:cTn>
                                        <p:tgtEl>
                                          <p:spTgt spid="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9" presetClass="exit" presetSubtype="0" fill="hold" grpId="1" nodeType="clickEffect">
                                  <p:stCondLst>
                                    <p:cond delay="0"/>
                                  </p:stCondLst>
                                  <p:childTnLst>
                                    <p:animEffect transition="out" filter="dissolve">
                                      <p:cBhvr>
                                        <p:cTn id="100" dur="500"/>
                                        <p:tgtEl>
                                          <p:spTgt spid="8"/>
                                        </p:tgtEl>
                                      </p:cBhvr>
                                    </p:animEffect>
                                    <p:set>
                                      <p:cBhvr>
                                        <p:cTn id="101" dur="1" fill="hold">
                                          <p:stCondLst>
                                            <p:cond delay="499"/>
                                          </p:stCondLst>
                                        </p:cTn>
                                        <p:tgtEl>
                                          <p:spTgt spid="8"/>
                                        </p:tgtEl>
                                        <p:attrNameLst>
                                          <p:attrName>style.visibility</p:attrName>
                                        </p:attrNameLst>
                                      </p:cBhvr>
                                      <p:to>
                                        <p:strVal val="hidden"/>
                                      </p:to>
                                    </p:set>
                                  </p:childTnLst>
                                </p:cTn>
                              </p:par>
                              <p:par>
                                <p:cTn id="102" presetID="24" presetClass="exit" presetSubtype="0" fill="hold" nodeType="withEffect">
                                  <p:stCondLst>
                                    <p:cond delay="0"/>
                                  </p:stCondLst>
                                  <p:childTnLst>
                                    <p:anim to="" calcmode="lin" valueType="num">
                                      <p:cBhvr>
                                        <p:cTn id="103" dur="1"/>
                                        <p:tgtEl>
                                          <p:spTgt spid="2"/>
                                        </p:tgtEl>
                                      </p:cBhvr>
                                    </p:anim>
                                    <p:set>
                                      <p:cBhvr>
                                        <p:cTn id="104" dur="1" fill="hold">
                                          <p:stCondLst>
                                            <p:cond delay="0"/>
                                          </p:stCondLst>
                                        </p:cTn>
                                        <p:tgtEl>
                                          <p:spTgt spid="2"/>
                                        </p:tgtEl>
                                        <p:attrNameLst>
                                          <p:attrName>style.visibility</p:attrName>
                                        </p:attrNameLst>
                                      </p:cBhvr>
                                      <p:to>
                                        <p:strVal val="hidden"/>
                                      </p:to>
                                    </p:set>
                                  </p:childTnLst>
                                </p:cTn>
                              </p:par>
                              <p:par>
                                <p:cTn id="105" presetID="9" presetClass="exit" presetSubtype="0" fill="hold" nodeType="withEffect">
                                  <p:stCondLst>
                                    <p:cond delay="0"/>
                                  </p:stCondLst>
                                  <p:childTnLst>
                                    <p:animEffect transition="out" filter="dissolve">
                                      <p:cBhvr>
                                        <p:cTn id="106" dur="500"/>
                                        <p:tgtEl>
                                          <p:spTgt spid="9"/>
                                        </p:tgtEl>
                                      </p:cBhvr>
                                    </p:animEffect>
                                    <p:set>
                                      <p:cBhvr>
                                        <p:cTn id="107" dur="1" fill="hold">
                                          <p:stCondLst>
                                            <p:cond delay="499"/>
                                          </p:stCondLst>
                                        </p:cTn>
                                        <p:tgtEl>
                                          <p:spTgt spid="9"/>
                                        </p:tgtEl>
                                        <p:attrNameLst>
                                          <p:attrName>style.visibility</p:attrName>
                                        </p:attrNameLst>
                                      </p:cBhvr>
                                      <p:to>
                                        <p:strVal val="hidden"/>
                                      </p:to>
                                    </p:set>
                                  </p:childTnLst>
                                </p:cTn>
                              </p:par>
                            </p:childTnLst>
                          </p:cTn>
                        </p:par>
                      </p:childTnLst>
                    </p:cTn>
                  </p:par>
                  <p:par>
                    <p:cTn id="108" fill="hold">
                      <p:stCondLst>
                        <p:cond delay="indefinite"/>
                      </p:stCondLst>
                      <p:childTnLst>
                        <p:par>
                          <p:cTn id="109" fill="hold">
                            <p:stCondLst>
                              <p:cond delay="0"/>
                            </p:stCondLst>
                            <p:childTnLst>
                              <p:par>
                                <p:cTn id="110" presetID="24" presetClass="entr" presetSubtype="0" fill="hold" nodeType="clickEffect">
                                  <p:stCondLst>
                                    <p:cond delay="0"/>
                                  </p:stCondLst>
                                  <p:childTnLst>
                                    <p:set>
                                      <p:cBhvr>
                                        <p:cTn id="111" dur="1" fill="hold">
                                          <p:stCondLst>
                                            <p:cond delay="0"/>
                                          </p:stCondLst>
                                        </p:cTn>
                                        <p:tgtEl>
                                          <p:spTgt spid="11"/>
                                        </p:tgtEl>
                                        <p:attrNameLst>
                                          <p:attrName>style.visibility</p:attrName>
                                        </p:attrNameLst>
                                      </p:cBhvr>
                                      <p:to>
                                        <p:strVal val="visible"/>
                                      </p:to>
                                    </p:set>
                                    <p:anim to="" calcmode="lin" valueType="num">
                                      <p:cBhvr>
                                        <p:cTn id="112" dur="1" fill="hold"/>
                                        <p:tgtEl>
                                          <p:spTgt spid="11"/>
                                        </p:tgtEl>
                                      </p:cBhvr>
                                    </p:anim>
                                  </p:childTnLst>
                                </p:cTn>
                              </p:par>
                            </p:childTnLst>
                          </p:cTn>
                        </p:par>
                        <p:par>
                          <p:cTn id="113" fill="hold">
                            <p:stCondLst>
                              <p:cond delay="0"/>
                            </p:stCondLst>
                            <p:childTnLst>
                              <p:par>
                                <p:cTn id="114" presetID="24" presetClass="entr" presetSubtype="0" fill="hold" grpId="0" nodeType="afterEffect">
                                  <p:stCondLst>
                                    <p:cond delay="0"/>
                                  </p:stCondLst>
                                  <p:childTnLst>
                                    <p:set>
                                      <p:cBhvr>
                                        <p:cTn id="115" dur="1" fill="hold">
                                          <p:stCondLst>
                                            <p:cond delay="0"/>
                                          </p:stCondLst>
                                        </p:cTn>
                                        <p:tgtEl>
                                          <p:spTgt spid="94"/>
                                        </p:tgtEl>
                                        <p:attrNameLst>
                                          <p:attrName>style.visibility</p:attrName>
                                        </p:attrNameLst>
                                      </p:cBhvr>
                                      <p:to>
                                        <p:strVal val="visible"/>
                                      </p:to>
                                    </p:set>
                                    <p:anim to="" calcmode="lin" valueType="num">
                                      <p:cBhvr>
                                        <p:cTn id="116" dur="1" fill="hold"/>
                                        <p:tgtEl>
                                          <p:spTgt spid="94"/>
                                        </p:tgtEl>
                                      </p:cBhvr>
                                    </p:anim>
                                  </p:childTnLst>
                                </p:cTn>
                              </p:par>
                            </p:childTnLst>
                          </p:cTn>
                        </p:par>
                      </p:childTnLst>
                    </p:cTn>
                  </p:par>
                  <p:par>
                    <p:cTn id="117" fill="hold">
                      <p:stCondLst>
                        <p:cond delay="indefinite"/>
                      </p:stCondLst>
                      <p:childTnLst>
                        <p:par>
                          <p:cTn id="118" fill="hold">
                            <p:stCondLst>
                              <p:cond delay="0"/>
                            </p:stCondLst>
                            <p:childTnLst>
                              <p:par>
                                <p:cTn id="119" presetID="24" presetClass="exit" presetSubtype="0" fill="hold" nodeType="clickEffect">
                                  <p:stCondLst>
                                    <p:cond delay="0"/>
                                  </p:stCondLst>
                                  <p:childTnLst>
                                    <p:anim to="" calcmode="lin" valueType="num">
                                      <p:cBhvr>
                                        <p:cTn id="120" dur="1"/>
                                        <p:tgtEl>
                                          <p:spTgt spid="11"/>
                                        </p:tgtEl>
                                      </p:cBhvr>
                                    </p:anim>
                                    <p:set>
                                      <p:cBhvr>
                                        <p:cTn id="121" dur="1" fill="hold">
                                          <p:stCondLst>
                                            <p:cond delay="0"/>
                                          </p:stCondLst>
                                        </p:cTn>
                                        <p:tgtEl>
                                          <p:spTgt spid="11"/>
                                        </p:tgtEl>
                                        <p:attrNameLst>
                                          <p:attrName>style.visibility</p:attrName>
                                        </p:attrNameLst>
                                      </p:cBhvr>
                                      <p:to>
                                        <p:strVal val="hidden"/>
                                      </p:to>
                                    </p:set>
                                  </p:childTnLst>
                                </p:cTn>
                              </p:par>
                              <p:par>
                                <p:cTn id="122" presetID="24" presetClass="exit" presetSubtype="0" fill="hold" grpId="1" nodeType="withEffect">
                                  <p:stCondLst>
                                    <p:cond delay="0"/>
                                  </p:stCondLst>
                                  <p:childTnLst>
                                    <p:anim to="" calcmode="lin" valueType="num">
                                      <p:cBhvr>
                                        <p:cTn id="123" dur="1"/>
                                        <p:tgtEl>
                                          <p:spTgt spid="94"/>
                                        </p:tgtEl>
                                      </p:cBhvr>
                                    </p:anim>
                                    <p:set>
                                      <p:cBhvr>
                                        <p:cTn id="124" dur="1" fill="hold">
                                          <p:stCondLst>
                                            <p:cond delay="0"/>
                                          </p:stCondLst>
                                        </p:cTn>
                                        <p:tgtEl>
                                          <p:spTgt spid="94"/>
                                        </p:tgtEl>
                                        <p:attrNameLst>
                                          <p:attrName>style.visibility</p:attrName>
                                        </p:attrNameLst>
                                      </p:cBhvr>
                                      <p:to>
                                        <p:strVal val="hidden"/>
                                      </p:to>
                                    </p:set>
                                  </p:childTnLst>
                                </p:cTn>
                              </p:par>
                            </p:childTnLst>
                          </p:cTn>
                        </p:par>
                      </p:childTnLst>
                    </p:cTn>
                  </p:par>
                  <p:par>
                    <p:cTn id="125" fill="hold">
                      <p:stCondLst>
                        <p:cond delay="indefinite"/>
                      </p:stCondLst>
                      <p:childTnLst>
                        <p:par>
                          <p:cTn id="126" fill="hold">
                            <p:stCondLst>
                              <p:cond delay="0"/>
                            </p:stCondLst>
                            <p:childTnLst>
                              <p:par>
                                <p:cTn id="127" presetID="24" presetClass="entr" presetSubtype="0" fill="hold" grpId="0" nodeType="clickEffect">
                                  <p:stCondLst>
                                    <p:cond delay="0"/>
                                  </p:stCondLst>
                                  <p:childTnLst>
                                    <p:set>
                                      <p:cBhvr>
                                        <p:cTn id="128" dur="1" fill="hold">
                                          <p:stCondLst>
                                            <p:cond delay="0"/>
                                          </p:stCondLst>
                                        </p:cTn>
                                        <p:tgtEl>
                                          <p:spTgt spid="131"/>
                                        </p:tgtEl>
                                        <p:attrNameLst>
                                          <p:attrName>style.visibility</p:attrName>
                                        </p:attrNameLst>
                                      </p:cBhvr>
                                      <p:to>
                                        <p:strVal val="visible"/>
                                      </p:to>
                                    </p:set>
                                    <p:anim to="" calcmode="lin" valueType="num">
                                      <p:cBhvr>
                                        <p:cTn id="129" dur="1" fill="hold"/>
                                        <p:tgtEl>
                                          <p:spTgt spid="131"/>
                                        </p:tgtEl>
                                      </p:cBhvr>
                                    </p:anim>
                                  </p:childTnLst>
                                </p:cTn>
                              </p:par>
                              <p:par>
                                <p:cTn id="130" presetID="24" presetClass="entr" presetSubtype="0" fill="hold" nodeType="withEffect">
                                  <p:stCondLst>
                                    <p:cond delay="0"/>
                                  </p:stCondLst>
                                  <p:childTnLst>
                                    <p:set>
                                      <p:cBhvr>
                                        <p:cTn id="131" dur="1" fill="hold">
                                          <p:stCondLst>
                                            <p:cond delay="0"/>
                                          </p:stCondLst>
                                        </p:cTn>
                                        <p:tgtEl>
                                          <p:spTgt spid="97"/>
                                        </p:tgtEl>
                                        <p:attrNameLst>
                                          <p:attrName>style.visibility</p:attrName>
                                        </p:attrNameLst>
                                      </p:cBhvr>
                                      <p:to>
                                        <p:strVal val="visible"/>
                                      </p:to>
                                    </p:set>
                                    <p:anim to="" calcmode="lin" valueType="num">
                                      <p:cBhvr>
                                        <p:cTn id="132" dur="1" fill="hold"/>
                                        <p:tgtEl>
                                          <p:spTgt spid="97"/>
                                        </p:tgtEl>
                                      </p:cBhvr>
                                    </p:anim>
                                  </p:childTnLst>
                                </p:cTn>
                              </p:par>
                            </p:childTnLst>
                          </p:cTn>
                        </p:par>
                      </p:childTnLst>
                    </p:cTn>
                  </p:par>
                  <p:par>
                    <p:cTn id="133" fill="hold">
                      <p:stCondLst>
                        <p:cond delay="indefinite"/>
                      </p:stCondLst>
                      <p:childTnLst>
                        <p:par>
                          <p:cTn id="134" fill="hold">
                            <p:stCondLst>
                              <p:cond delay="0"/>
                            </p:stCondLst>
                            <p:childTnLst>
                              <p:par>
                                <p:cTn id="135" presetID="24" presetClass="exit" presetSubtype="0" fill="hold" grpId="1" nodeType="clickEffect">
                                  <p:stCondLst>
                                    <p:cond delay="0"/>
                                  </p:stCondLst>
                                  <p:childTnLst>
                                    <p:anim to="" calcmode="lin" valueType="num">
                                      <p:cBhvr>
                                        <p:cTn id="136" dur="1"/>
                                        <p:tgtEl>
                                          <p:spTgt spid="131"/>
                                        </p:tgtEl>
                                      </p:cBhvr>
                                    </p:anim>
                                    <p:set>
                                      <p:cBhvr>
                                        <p:cTn id="137" dur="1" fill="hold">
                                          <p:stCondLst>
                                            <p:cond delay="0"/>
                                          </p:stCondLst>
                                        </p:cTn>
                                        <p:tgtEl>
                                          <p:spTgt spid="131"/>
                                        </p:tgtEl>
                                        <p:attrNameLst>
                                          <p:attrName>style.visibility</p:attrName>
                                        </p:attrNameLst>
                                      </p:cBhvr>
                                      <p:to>
                                        <p:strVal val="hidden"/>
                                      </p:to>
                                    </p:set>
                                  </p:childTnLst>
                                </p:cTn>
                              </p:par>
                              <p:par>
                                <p:cTn id="138" presetID="24" presetClass="exit" presetSubtype="0" fill="hold" nodeType="withEffect">
                                  <p:stCondLst>
                                    <p:cond delay="0"/>
                                  </p:stCondLst>
                                  <p:childTnLst>
                                    <p:anim to="" calcmode="lin" valueType="num">
                                      <p:cBhvr>
                                        <p:cTn id="139" dur="1"/>
                                        <p:tgtEl>
                                          <p:spTgt spid="97"/>
                                        </p:tgtEl>
                                      </p:cBhvr>
                                    </p:anim>
                                    <p:set>
                                      <p:cBhvr>
                                        <p:cTn id="140" dur="1" fill="hold">
                                          <p:stCondLst>
                                            <p:cond delay="0"/>
                                          </p:stCondLst>
                                        </p:cTn>
                                        <p:tgtEl>
                                          <p:spTgt spid="9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3" grpId="0" animBg="1"/>
      <p:bldP spid="84" grpId="0" animBg="1"/>
      <p:bldP spid="81" grpId="0" animBg="1"/>
      <p:bldP spid="59" grpId="0"/>
      <p:bldP spid="65" grpId="0"/>
      <p:bldP spid="71" grpId="0"/>
      <p:bldP spid="75" grpId="0"/>
      <p:bldP spid="80" grpId="0"/>
      <p:bldP spid="8" grpId="0"/>
      <p:bldP spid="8" grpId="1"/>
      <p:bldP spid="94" grpId="0"/>
      <p:bldP spid="94" grpId="1"/>
      <p:bldP spid="131" grpId="0"/>
      <p:bldP spid="131" grpId="1"/>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Theme_16_9">
  <a:themeElements>
    <a:clrScheme name="自定义 27">
      <a:dk1>
        <a:srgbClr val="262626"/>
      </a:dk1>
      <a:lt1>
        <a:srgbClr val="FFFFFF"/>
      </a:lt1>
      <a:dk2>
        <a:srgbClr val="262626"/>
      </a:dk2>
      <a:lt2>
        <a:srgbClr val="FFFFFF"/>
      </a:lt2>
      <a:accent1>
        <a:srgbClr val="54C4D0"/>
      </a:accent1>
      <a:accent2>
        <a:srgbClr val="5AB1AF"/>
      </a:accent2>
      <a:accent3>
        <a:srgbClr val="BADBDC"/>
      </a:accent3>
      <a:accent4>
        <a:srgbClr val="97CECD"/>
      </a:accent4>
      <a:accent5>
        <a:srgbClr val="9BDDDA"/>
      </a:accent5>
      <a:accent6>
        <a:srgbClr val="75CFD9"/>
      </a:accent6>
      <a:hlink>
        <a:srgbClr val="FFFFFF"/>
      </a:hlink>
      <a:folHlink>
        <a:srgbClr val="595959"/>
      </a:folHlink>
    </a:clrScheme>
    <a:fontScheme name="Roboto">
      <a:majorFont>
        <a:latin typeface="Roboto Medium"/>
        <a:ea typeface=""/>
        <a:cs typeface="Roboto Medium"/>
      </a:majorFont>
      <a:minorFont>
        <a:latin typeface="Roboto Condensed"/>
        <a:ea typeface=""/>
        <a:cs typeface="Roboto Condensed"/>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TotalTime>
  <Words>1534</Words>
  <Application>Microsoft Office PowerPoint</Application>
  <PresentationFormat>宽屏</PresentationFormat>
  <Paragraphs>114</Paragraphs>
  <Slides>11</Slides>
  <Notes>10</Notes>
  <HiddenSlides>0</HiddenSlides>
  <MMClips>1</MMClips>
  <ScaleCrop>false</ScaleCrop>
  <HeadingPairs>
    <vt:vector size="8" baseType="variant">
      <vt:variant>
        <vt:lpstr>已用的字体</vt:lpstr>
      </vt:variant>
      <vt:variant>
        <vt:i4>9</vt:i4>
      </vt:variant>
      <vt:variant>
        <vt:lpstr>主题</vt:lpstr>
      </vt:variant>
      <vt:variant>
        <vt:i4>1</vt:i4>
      </vt:variant>
      <vt:variant>
        <vt:lpstr>嵌入 OLE 服务器</vt:lpstr>
      </vt:variant>
      <vt:variant>
        <vt:i4>1</vt:i4>
      </vt:variant>
      <vt:variant>
        <vt:lpstr>幻灯片标题</vt:lpstr>
      </vt:variant>
      <vt:variant>
        <vt:i4>11</vt:i4>
      </vt:variant>
    </vt:vector>
  </HeadingPairs>
  <TitlesOfParts>
    <vt:vector size="22" baseType="lpstr">
      <vt:lpstr>Poppins Light</vt:lpstr>
      <vt:lpstr>Raleway</vt:lpstr>
      <vt:lpstr>Roboto Condensed</vt:lpstr>
      <vt:lpstr>Roboto Medium</vt:lpstr>
      <vt:lpstr>等线</vt:lpstr>
      <vt:lpstr>微软雅黑</vt:lpstr>
      <vt:lpstr>Agency FB</vt:lpstr>
      <vt:lpstr>Arial</vt:lpstr>
      <vt:lpstr>Times New Roman</vt:lpstr>
      <vt:lpstr>Theme_16_9</vt:lpstr>
      <vt:lpstr>Equation.KSEE3</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微软中国</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40页图表-71</dc:title>
  <dc:creator>Administrator</dc:creator>
  <cp:lastModifiedBy> </cp:lastModifiedBy>
  <cp:revision>277</cp:revision>
  <dcterms:created xsi:type="dcterms:W3CDTF">2017-11-28T05:38:00Z</dcterms:created>
  <dcterms:modified xsi:type="dcterms:W3CDTF">2019-07-24T01:33:20Z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2052-11.1.0.8894</vt:lpwstr>
  </property>
</Properties>
</file>